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1940" y="4135060"/>
            <a:ext cx="5544413" cy="55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3449260"/>
            <a:ext cx="5565089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6586" y="2763461"/>
            <a:ext cx="5418124" cy="4967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7660"/>
            <a:ext cx="5896457" cy="55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40909" y="652599"/>
            <a:ext cx="301625" cy="170815"/>
          </a:xfrm>
          <a:custGeom>
            <a:avLst/>
            <a:gdLst/>
            <a:ahLst/>
            <a:cxnLst/>
            <a:rect l="l" t="t" r="r" b="b"/>
            <a:pathLst>
              <a:path w="301625" h="170815">
                <a:moveTo>
                  <a:pt x="54863" y="5257"/>
                </a:moveTo>
                <a:lnTo>
                  <a:pt x="42748" y="5257"/>
                </a:lnTo>
                <a:lnTo>
                  <a:pt x="0" y="28117"/>
                </a:lnTo>
                <a:lnTo>
                  <a:pt x="0" y="30632"/>
                </a:lnTo>
                <a:lnTo>
                  <a:pt x="32232" y="30632"/>
                </a:lnTo>
                <a:lnTo>
                  <a:pt x="32232" y="148361"/>
                </a:lnTo>
                <a:lnTo>
                  <a:pt x="2514" y="162534"/>
                </a:lnTo>
                <a:lnTo>
                  <a:pt x="2514" y="165277"/>
                </a:lnTo>
                <a:lnTo>
                  <a:pt x="83896" y="165277"/>
                </a:lnTo>
                <a:lnTo>
                  <a:pt x="83896" y="162534"/>
                </a:lnTo>
                <a:lnTo>
                  <a:pt x="54863" y="153619"/>
                </a:lnTo>
                <a:lnTo>
                  <a:pt x="54863" y="5257"/>
                </a:lnTo>
                <a:close/>
              </a:path>
              <a:path w="301625" h="170815">
                <a:moveTo>
                  <a:pt x="164363" y="0"/>
                </a:moveTo>
                <a:lnTo>
                  <a:pt x="93040" y="166878"/>
                </a:lnTo>
                <a:lnTo>
                  <a:pt x="101726" y="170307"/>
                </a:lnTo>
                <a:lnTo>
                  <a:pt x="172821" y="3200"/>
                </a:lnTo>
                <a:lnTo>
                  <a:pt x="164363" y="0"/>
                </a:lnTo>
                <a:close/>
              </a:path>
              <a:path w="301625" h="170815">
                <a:moveTo>
                  <a:pt x="272617" y="158419"/>
                </a:moveTo>
                <a:lnTo>
                  <a:pt x="214426" y="158419"/>
                </a:lnTo>
                <a:lnTo>
                  <a:pt x="220741" y="162945"/>
                </a:lnTo>
                <a:lnTo>
                  <a:pt x="227571" y="165992"/>
                </a:lnTo>
                <a:lnTo>
                  <a:pt x="234743" y="167710"/>
                </a:lnTo>
                <a:lnTo>
                  <a:pt x="242087" y="168249"/>
                </a:lnTo>
                <a:lnTo>
                  <a:pt x="270398" y="160784"/>
                </a:lnTo>
                <a:lnTo>
                  <a:pt x="272617" y="158419"/>
                </a:lnTo>
                <a:close/>
              </a:path>
              <a:path w="301625" h="170815">
                <a:moveTo>
                  <a:pt x="193852" y="116128"/>
                </a:moveTo>
                <a:lnTo>
                  <a:pt x="191338" y="116128"/>
                </a:lnTo>
                <a:lnTo>
                  <a:pt x="191338" y="167563"/>
                </a:lnTo>
                <a:lnTo>
                  <a:pt x="214426" y="158419"/>
                </a:lnTo>
                <a:lnTo>
                  <a:pt x="272617" y="158419"/>
                </a:lnTo>
                <a:lnTo>
                  <a:pt x="274548" y="156362"/>
                </a:lnTo>
                <a:lnTo>
                  <a:pt x="224485" y="156362"/>
                </a:lnTo>
                <a:lnTo>
                  <a:pt x="218998" y="155676"/>
                </a:lnTo>
                <a:lnTo>
                  <a:pt x="213969" y="154076"/>
                </a:lnTo>
                <a:lnTo>
                  <a:pt x="193852" y="116128"/>
                </a:lnTo>
                <a:close/>
              </a:path>
              <a:path w="301625" h="170815">
                <a:moveTo>
                  <a:pt x="272729" y="12344"/>
                </a:moveTo>
                <a:lnTo>
                  <a:pt x="239801" y="12344"/>
                </a:lnTo>
                <a:lnTo>
                  <a:pt x="254906" y="15930"/>
                </a:lnTo>
                <a:lnTo>
                  <a:pt x="266519" y="28003"/>
                </a:lnTo>
                <a:lnTo>
                  <a:pt x="273973" y="50534"/>
                </a:lnTo>
                <a:lnTo>
                  <a:pt x="276504" y="84153"/>
                </a:lnTo>
                <a:lnTo>
                  <a:pt x="276605" y="90068"/>
                </a:lnTo>
                <a:lnTo>
                  <a:pt x="268147" y="93040"/>
                </a:lnTo>
                <a:lnTo>
                  <a:pt x="259689" y="94411"/>
                </a:lnTo>
                <a:lnTo>
                  <a:pt x="276377" y="94411"/>
                </a:lnTo>
                <a:lnTo>
                  <a:pt x="273752" y="117593"/>
                </a:lnTo>
                <a:lnTo>
                  <a:pt x="266519" y="137388"/>
                </a:lnTo>
                <a:lnTo>
                  <a:pt x="252556" y="151183"/>
                </a:lnTo>
                <a:lnTo>
                  <a:pt x="229742" y="156362"/>
                </a:lnTo>
                <a:lnTo>
                  <a:pt x="274548" y="156362"/>
                </a:lnTo>
                <a:lnTo>
                  <a:pt x="288550" y="141446"/>
                </a:lnTo>
                <a:lnTo>
                  <a:pt x="298215" y="114821"/>
                </a:lnTo>
                <a:lnTo>
                  <a:pt x="301066" y="85496"/>
                </a:lnTo>
                <a:lnTo>
                  <a:pt x="298333" y="55092"/>
                </a:lnTo>
                <a:lnTo>
                  <a:pt x="298280" y="54496"/>
                </a:lnTo>
                <a:lnTo>
                  <a:pt x="288560" y="28003"/>
                </a:lnTo>
                <a:lnTo>
                  <a:pt x="272729" y="12344"/>
                </a:lnTo>
                <a:close/>
              </a:path>
              <a:path w="301625" h="170815">
                <a:moveTo>
                  <a:pt x="240029" y="2514"/>
                </a:moveTo>
                <a:lnTo>
                  <a:pt x="199910" y="18945"/>
                </a:lnTo>
                <a:lnTo>
                  <a:pt x="186537" y="55092"/>
                </a:lnTo>
                <a:lnTo>
                  <a:pt x="189884" y="74566"/>
                </a:lnTo>
                <a:lnTo>
                  <a:pt x="199939" y="91554"/>
                </a:lnTo>
                <a:lnTo>
                  <a:pt x="216723" y="103570"/>
                </a:lnTo>
                <a:lnTo>
                  <a:pt x="240258" y="108127"/>
                </a:lnTo>
                <a:lnTo>
                  <a:pt x="250049" y="107334"/>
                </a:lnTo>
                <a:lnTo>
                  <a:pt x="259603" y="104870"/>
                </a:lnTo>
                <a:lnTo>
                  <a:pt x="268515" y="100605"/>
                </a:lnTo>
                <a:lnTo>
                  <a:pt x="276377" y="94411"/>
                </a:lnTo>
                <a:lnTo>
                  <a:pt x="251688" y="94411"/>
                </a:lnTo>
                <a:lnTo>
                  <a:pt x="235375" y="91929"/>
                </a:lnTo>
                <a:lnTo>
                  <a:pt x="221999" y="84153"/>
                </a:lnTo>
                <a:lnTo>
                  <a:pt x="212951" y="70590"/>
                </a:lnTo>
                <a:lnTo>
                  <a:pt x="209626" y="50749"/>
                </a:lnTo>
                <a:lnTo>
                  <a:pt x="211222" y="37129"/>
                </a:lnTo>
                <a:lnTo>
                  <a:pt x="216398" y="24774"/>
                </a:lnTo>
                <a:lnTo>
                  <a:pt x="225601" y="15930"/>
                </a:lnTo>
                <a:lnTo>
                  <a:pt x="225223" y="15930"/>
                </a:lnTo>
                <a:lnTo>
                  <a:pt x="239801" y="12344"/>
                </a:lnTo>
                <a:lnTo>
                  <a:pt x="272729" y="12344"/>
                </a:lnTo>
                <a:lnTo>
                  <a:pt x="269819" y="9469"/>
                </a:lnTo>
                <a:lnTo>
                  <a:pt x="240029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35000" y="635000"/>
            <a:ext cx="10922000" cy="4947285"/>
            <a:chOff x="635000" y="635000"/>
            <a:chExt cx="10922000" cy="49472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000" y="635000"/>
              <a:ext cx="4816525" cy="4946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1525" y="635000"/>
              <a:ext cx="6105525" cy="4947285"/>
            </a:xfrm>
            <a:custGeom>
              <a:avLst/>
              <a:gdLst/>
              <a:ahLst/>
              <a:cxnLst/>
              <a:rect l="l" t="t" r="r" b="b"/>
              <a:pathLst>
                <a:path w="6105525" h="4947285">
                  <a:moveTo>
                    <a:pt x="6105474" y="0"/>
                  </a:moveTo>
                  <a:lnTo>
                    <a:pt x="0" y="0"/>
                  </a:lnTo>
                  <a:lnTo>
                    <a:pt x="0" y="4946700"/>
                  </a:lnTo>
                  <a:lnTo>
                    <a:pt x="6105474" y="4946700"/>
                  </a:lnTo>
                  <a:lnTo>
                    <a:pt x="6105474" y="0"/>
                  </a:lnTo>
                  <a:close/>
                </a:path>
              </a:pathLst>
            </a:custGeom>
            <a:solidFill>
              <a:srgbClr val="1828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1522" y="2133626"/>
              <a:ext cx="4207154" cy="308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1521" y="2564105"/>
              <a:ext cx="4185665" cy="228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1522" y="2829662"/>
              <a:ext cx="4286478" cy="2297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1521" y="3097505"/>
              <a:ext cx="4514392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1522" y="3363062"/>
              <a:ext cx="4375404" cy="1824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1522" y="3629762"/>
              <a:ext cx="4438954" cy="2297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1522" y="3897605"/>
              <a:ext cx="1090650" cy="22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35000" y="635000"/>
            <a:ext cx="10922000" cy="4947285"/>
            <a:chOff x="635000" y="635000"/>
            <a:chExt cx="10922000" cy="4947285"/>
          </a:xfrm>
        </p:grpSpPr>
        <p:sp>
          <p:nvSpPr>
            <p:cNvPr id="6" name="object 6"/>
            <p:cNvSpPr/>
            <p:nvPr/>
          </p:nvSpPr>
          <p:spPr>
            <a:xfrm>
              <a:off x="5451525" y="635000"/>
              <a:ext cx="6105525" cy="4947285"/>
            </a:xfrm>
            <a:custGeom>
              <a:avLst/>
              <a:gdLst/>
              <a:ahLst/>
              <a:cxnLst/>
              <a:rect l="l" t="t" r="r" b="b"/>
              <a:pathLst>
                <a:path w="6105525" h="4947285">
                  <a:moveTo>
                    <a:pt x="6105474" y="0"/>
                  </a:moveTo>
                  <a:lnTo>
                    <a:pt x="0" y="0"/>
                  </a:lnTo>
                  <a:lnTo>
                    <a:pt x="0" y="4946700"/>
                  </a:lnTo>
                  <a:lnTo>
                    <a:pt x="6105474" y="4946700"/>
                  </a:lnTo>
                  <a:lnTo>
                    <a:pt x="6105474" y="0"/>
                  </a:lnTo>
                  <a:close/>
                </a:path>
              </a:pathLst>
            </a:custGeom>
            <a:solidFill>
              <a:srgbClr val="E942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1522" y="2666749"/>
              <a:ext cx="4342028" cy="182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1522" y="2239547"/>
              <a:ext cx="3116580" cy="2828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1522" y="2933449"/>
              <a:ext cx="4032503" cy="1824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1522" y="3188262"/>
              <a:ext cx="4301566" cy="2416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1522" y="3466849"/>
              <a:ext cx="4035018" cy="2297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1521" y="3734692"/>
              <a:ext cx="2686964" cy="2098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000" y="635000"/>
              <a:ext cx="4816525" cy="4946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39572" y="646880"/>
            <a:ext cx="3642360" cy="869315"/>
            <a:chOff x="639572" y="646880"/>
            <a:chExt cx="3642360" cy="869315"/>
          </a:xfrm>
        </p:grpSpPr>
        <p:sp>
          <p:nvSpPr>
            <p:cNvPr id="6" name="object 6"/>
            <p:cNvSpPr/>
            <p:nvPr/>
          </p:nvSpPr>
          <p:spPr>
            <a:xfrm>
              <a:off x="641858" y="1154882"/>
              <a:ext cx="1908810" cy="361315"/>
            </a:xfrm>
            <a:custGeom>
              <a:avLst/>
              <a:gdLst/>
              <a:ahLst/>
              <a:cxnLst/>
              <a:rect l="l" t="t" r="r" b="b"/>
              <a:pathLst>
                <a:path w="1908810" h="361315">
                  <a:moveTo>
                    <a:pt x="162306" y="132130"/>
                  </a:moveTo>
                  <a:lnTo>
                    <a:pt x="0" y="132130"/>
                  </a:lnTo>
                  <a:lnTo>
                    <a:pt x="0" y="137617"/>
                  </a:lnTo>
                  <a:lnTo>
                    <a:pt x="38862" y="170078"/>
                  </a:lnTo>
                  <a:lnTo>
                    <a:pt x="38862" y="309067"/>
                  </a:lnTo>
                  <a:lnTo>
                    <a:pt x="43210" y="332384"/>
                  </a:lnTo>
                  <a:lnTo>
                    <a:pt x="54749" y="348443"/>
                  </a:lnTo>
                  <a:lnTo>
                    <a:pt x="71266" y="357737"/>
                  </a:lnTo>
                  <a:lnTo>
                    <a:pt x="90525" y="360730"/>
                  </a:lnTo>
                  <a:lnTo>
                    <a:pt x="107106" y="358809"/>
                  </a:lnTo>
                  <a:lnTo>
                    <a:pt x="123729" y="353244"/>
                  </a:lnTo>
                  <a:lnTo>
                    <a:pt x="139067" y="344335"/>
                  </a:lnTo>
                  <a:lnTo>
                    <a:pt x="151790" y="332384"/>
                  </a:lnTo>
                  <a:lnTo>
                    <a:pt x="151257" y="329183"/>
                  </a:lnTo>
                  <a:lnTo>
                    <a:pt x="123444" y="329183"/>
                  </a:lnTo>
                  <a:lnTo>
                    <a:pt x="108549" y="327926"/>
                  </a:lnTo>
                  <a:lnTo>
                    <a:pt x="95840" y="323240"/>
                  </a:lnTo>
                  <a:lnTo>
                    <a:pt x="86989" y="313753"/>
                  </a:lnTo>
                  <a:lnTo>
                    <a:pt x="83667" y="298094"/>
                  </a:lnTo>
                  <a:lnTo>
                    <a:pt x="83667" y="154076"/>
                  </a:lnTo>
                  <a:lnTo>
                    <a:pt x="162306" y="154076"/>
                  </a:lnTo>
                  <a:lnTo>
                    <a:pt x="162306" y="132130"/>
                  </a:lnTo>
                  <a:close/>
                </a:path>
                <a:path w="1908810" h="361315">
                  <a:moveTo>
                    <a:pt x="150876" y="326897"/>
                  </a:moveTo>
                  <a:lnTo>
                    <a:pt x="143832" y="327926"/>
                  </a:lnTo>
                  <a:lnTo>
                    <a:pt x="143593" y="327926"/>
                  </a:lnTo>
                  <a:lnTo>
                    <a:pt x="137674" y="328555"/>
                  </a:lnTo>
                  <a:lnTo>
                    <a:pt x="130623" y="329019"/>
                  </a:lnTo>
                  <a:lnTo>
                    <a:pt x="123444" y="329183"/>
                  </a:lnTo>
                  <a:lnTo>
                    <a:pt x="151257" y="329183"/>
                  </a:lnTo>
                  <a:lnTo>
                    <a:pt x="150876" y="326897"/>
                  </a:lnTo>
                  <a:close/>
                </a:path>
                <a:path w="1908810" h="361315">
                  <a:moveTo>
                    <a:pt x="83667" y="58521"/>
                  </a:moveTo>
                  <a:lnTo>
                    <a:pt x="78181" y="58521"/>
                  </a:lnTo>
                  <a:lnTo>
                    <a:pt x="35204" y="132130"/>
                  </a:lnTo>
                  <a:lnTo>
                    <a:pt x="83667" y="132130"/>
                  </a:lnTo>
                  <a:lnTo>
                    <a:pt x="83667" y="58521"/>
                  </a:lnTo>
                  <a:close/>
                </a:path>
                <a:path w="1908810" h="361315">
                  <a:moveTo>
                    <a:pt x="298094" y="121157"/>
                  </a:moveTo>
                  <a:lnTo>
                    <a:pt x="257246" y="128558"/>
                  </a:lnTo>
                  <a:lnTo>
                    <a:pt x="222656" y="150875"/>
                  </a:lnTo>
                  <a:lnTo>
                    <a:pt x="198696" y="188280"/>
                  </a:lnTo>
                  <a:lnTo>
                    <a:pt x="189738" y="240944"/>
                  </a:lnTo>
                  <a:lnTo>
                    <a:pt x="198696" y="293608"/>
                  </a:lnTo>
                  <a:lnTo>
                    <a:pt x="222667" y="331019"/>
                  </a:lnTo>
                  <a:lnTo>
                    <a:pt x="257246" y="353329"/>
                  </a:lnTo>
                  <a:lnTo>
                    <a:pt x="298094" y="360730"/>
                  </a:lnTo>
                  <a:lnTo>
                    <a:pt x="338942" y="353329"/>
                  </a:lnTo>
                  <a:lnTo>
                    <a:pt x="358651" y="340613"/>
                  </a:lnTo>
                  <a:lnTo>
                    <a:pt x="297637" y="340613"/>
                  </a:lnTo>
                  <a:lnTo>
                    <a:pt x="266819" y="331019"/>
                  </a:lnTo>
                  <a:lnTo>
                    <a:pt x="248945" y="306724"/>
                  </a:lnTo>
                  <a:lnTo>
                    <a:pt x="240672" y="274455"/>
                  </a:lnTo>
                  <a:lnTo>
                    <a:pt x="238658" y="240944"/>
                  </a:lnTo>
                  <a:lnTo>
                    <a:pt x="240672" y="207433"/>
                  </a:lnTo>
                  <a:lnTo>
                    <a:pt x="248945" y="175164"/>
                  </a:lnTo>
                  <a:lnTo>
                    <a:pt x="266813" y="150875"/>
                  </a:lnTo>
                  <a:lnTo>
                    <a:pt x="297637" y="141274"/>
                  </a:lnTo>
                  <a:lnTo>
                    <a:pt x="358651" y="141274"/>
                  </a:lnTo>
                  <a:lnTo>
                    <a:pt x="338942" y="128558"/>
                  </a:lnTo>
                  <a:lnTo>
                    <a:pt x="298094" y="121157"/>
                  </a:lnTo>
                  <a:close/>
                </a:path>
                <a:path w="1908810" h="361315">
                  <a:moveTo>
                    <a:pt x="358651" y="141274"/>
                  </a:moveTo>
                  <a:lnTo>
                    <a:pt x="297637" y="141274"/>
                  </a:lnTo>
                  <a:lnTo>
                    <a:pt x="328460" y="150875"/>
                  </a:lnTo>
                  <a:lnTo>
                    <a:pt x="346329" y="175164"/>
                  </a:lnTo>
                  <a:lnTo>
                    <a:pt x="354601" y="207433"/>
                  </a:lnTo>
                  <a:lnTo>
                    <a:pt x="356616" y="240944"/>
                  </a:lnTo>
                  <a:lnTo>
                    <a:pt x="354601" y="274455"/>
                  </a:lnTo>
                  <a:lnTo>
                    <a:pt x="346329" y="306724"/>
                  </a:lnTo>
                  <a:lnTo>
                    <a:pt x="328455" y="331019"/>
                  </a:lnTo>
                  <a:lnTo>
                    <a:pt x="297637" y="340613"/>
                  </a:lnTo>
                  <a:lnTo>
                    <a:pt x="358651" y="340613"/>
                  </a:lnTo>
                  <a:lnTo>
                    <a:pt x="373521" y="331019"/>
                  </a:lnTo>
                  <a:lnTo>
                    <a:pt x="397492" y="293608"/>
                  </a:lnTo>
                  <a:lnTo>
                    <a:pt x="406450" y="240944"/>
                  </a:lnTo>
                  <a:lnTo>
                    <a:pt x="397492" y="188280"/>
                  </a:lnTo>
                  <a:lnTo>
                    <a:pt x="373532" y="150875"/>
                  </a:lnTo>
                  <a:lnTo>
                    <a:pt x="358651" y="141274"/>
                  </a:lnTo>
                  <a:close/>
                </a:path>
                <a:path w="1908810" h="361315">
                  <a:moveTo>
                    <a:pt x="624078" y="119329"/>
                  </a:moveTo>
                  <a:lnTo>
                    <a:pt x="582437" y="130073"/>
                  </a:lnTo>
                  <a:lnTo>
                    <a:pt x="556355" y="157962"/>
                  </a:lnTo>
                  <a:lnTo>
                    <a:pt x="542994" y="196138"/>
                  </a:lnTo>
                  <a:lnTo>
                    <a:pt x="539038" y="239115"/>
                  </a:lnTo>
                  <a:lnTo>
                    <a:pt x="545182" y="284907"/>
                  </a:lnTo>
                  <a:lnTo>
                    <a:pt x="563841" y="323240"/>
                  </a:lnTo>
                  <a:lnTo>
                    <a:pt x="595360" y="349572"/>
                  </a:lnTo>
                  <a:lnTo>
                    <a:pt x="640080" y="359359"/>
                  </a:lnTo>
                  <a:lnTo>
                    <a:pt x="662889" y="356887"/>
                  </a:lnTo>
                  <a:lnTo>
                    <a:pt x="683905" y="349572"/>
                  </a:lnTo>
                  <a:lnTo>
                    <a:pt x="703537" y="337370"/>
                  </a:lnTo>
                  <a:lnTo>
                    <a:pt x="716605" y="325069"/>
                  </a:lnTo>
                  <a:lnTo>
                    <a:pt x="662482" y="325069"/>
                  </a:lnTo>
                  <a:lnTo>
                    <a:pt x="631912" y="320497"/>
                  </a:lnTo>
                  <a:lnTo>
                    <a:pt x="631188" y="320054"/>
                  </a:lnTo>
                  <a:lnTo>
                    <a:pt x="608190" y="305238"/>
                  </a:lnTo>
                  <a:lnTo>
                    <a:pt x="592916" y="277041"/>
                  </a:lnTo>
                  <a:lnTo>
                    <a:pt x="587502" y="233629"/>
                  </a:lnTo>
                  <a:lnTo>
                    <a:pt x="590489" y="196481"/>
                  </a:lnTo>
                  <a:lnTo>
                    <a:pt x="590516" y="196138"/>
                  </a:lnTo>
                  <a:lnTo>
                    <a:pt x="600989" y="168935"/>
                  </a:lnTo>
                  <a:lnTo>
                    <a:pt x="621063" y="152361"/>
                  </a:lnTo>
                  <a:lnTo>
                    <a:pt x="652881" y="146761"/>
                  </a:lnTo>
                  <a:lnTo>
                    <a:pt x="715975" y="146761"/>
                  </a:lnTo>
                  <a:lnTo>
                    <a:pt x="715975" y="141274"/>
                  </a:lnTo>
                  <a:lnTo>
                    <a:pt x="673455" y="141274"/>
                  </a:lnTo>
                  <a:lnTo>
                    <a:pt x="663490" y="131480"/>
                  </a:lnTo>
                  <a:lnTo>
                    <a:pt x="651681" y="124644"/>
                  </a:lnTo>
                  <a:lnTo>
                    <a:pt x="638415" y="120636"/>
                  </a:lnTo>
                  <a:lnTo>
                    <a:pt x="624078" y="119329"/>
                  </a:lnTo>
                  <a:close/>
                </a:path>
                <a:path w="1908810" h="361315">
                  <a:moveTo>
                    <a:pt x="720090" y="316382"/>
                  </a:moveTo>
                  <a:lnTo>
                    <a:pt x="704723" y="320054"/>
                  </a:lnTo>
                  <a:lnTo>
                    <a:pt x="690086" y="322783"/>
                  </a:lnTo>
                  <a:lnTo>
                    <a:pt x="676048" y="324483"/>
                  </a:lnTo>
                  <a:lnTo>
                    <a:pt x="662482" y="325069"/>
                  </a:lnTo>
                  <a:lnTo>
                    <a:pt x="716605" y="325069"/>
                  </a:lnTo>
                  <a:lnTo>
                    <a:pt x="721461" y="320497"/>
                  </a:lnTo>
                  <a:lnTo>
                    <a:pt x="720090" y="316382"/>
                  </a:lnTo>
                  <a:close/>
                </a:path>
                <a:path w="1908810" h="361315">
                  <a:moveTo>
                    <a:pt x="715975" y="146761"/>
                  </a:moveTo>
                  <a:lnTo>
                    <a:pt x="658825" y="146761"/>
                  </a:lnTo>
                  <a:lnTo>
                    <a:pt x="663854" y="147218"/>
                  </a:lnTo>
                  <a:lnTo>
                    <a:pt x="670712" y="147675"/>
                  </a:lnTo>
                  <a:lnTo>
                    <a:pt x="710946" y="213055"/>
                  </a:lnTo>
                  <a:lnTo>
                    <a:pt x="715975" y="213055"/>
                  </a:lnTo>
                  <a:lnTo>
                    <a:pt x="715975" y="146761"/>
                  </a:lnTo>
                  <a:close/>
                </a:path>
                <a:path w="1908810" h="361315">
                  <a:moveTo>
                    <a:pt x="715975" y="123901"/>
                  </a:moveTo>
                  <a:lnTo>
                    <a:pt x="673455" y="141274"/>
                  </a:lnTo>
                  <a:lnTo>
                    <a:pt x="715975" y="141274"/>
                  </a:lnTo>
                  <a:lnTo>
                    <a:pt x="715975" y="123901"/>
                  </a:lnTo>
                  <a:close/>
                </a:path>
                <a:path w="1908810" h="361315">
                  <a:moveTo>
                    <a:pt x="819302" y="0"/>
                  </a:moveTo>
                  <a:lnTo>
                    <a:pt x="806443" y="2564"/>
                  </a:lnTo>
                  <a:lnTo>
                    <a:pt x="795985" y="9544"/>
                  </a:lnTo>
                  <a:lnTo>
                    <a:pt x="788955" y="19866"/>
                  </a:lnTo>
                  <a:lnTo>
                    <a:pt x="786384" y="32461"/>
                  </a:lnTo>
                  <a:lnTo>
                    <a:pt x="788955" y="45319"/>
                  </a:lnTo>
                  <a:lnTo>
                    <a:pt x="795985" y="55778"/>
                  </a:lnTo>
                  <a:lnTo>
                    <a:pt x="806443" y="62807"/>
                  </a:lnTo>
                  <a:lnTo>
                    <a:pt x="819302" y="65379"/>
                  </a:lnTo>
                  <a:lnTo>
                    <a:pt x="831896" y="62807"/>
                  </a:lnTo>
                  <a:lnTo>
                    <a:pt x="842219" y="55778"/>
                  </a:lnTo>
                  <a:lnTo>
                    <a:pt x="849198" y="45319"/>
                  </a:lnTo>
                  <a:lnTo>
                    <a:pt x="851763" y="32461"/>
                  </a:lnTo>
                  <a:lnTo>
                    <a:pt x="849198" y="19866"/>
                  </a:lnTo>
                  <a:lnTo>
                    <a:pt x="842219" y="9544"/>
                  </a:lnTo>
                  <a:lnTo>
                    <a:pt x="831896" y="2564"/>
                  </a:lnTo>
                  <a:lnTo>
                    <a:pt x="819302" y="0"/>
                  </a:lnTo>
                  <a:close/>
                </a:path>
                <a:path w="1908810" h="361315">
                  <a:moveTo>
                    <a:pt x="841248" y="122072"/>
                  </a:moveTo>
                  <a:lnTo>
                    <a:pt x="748893" y="151333"/>
                  </a:lnTo>
                  <a:lnTo>
                    <a:pt x="748893" y="156819"/>
                  </a:lnTo>
                  <a:lnTo>
                    <a:pt x="796899" y="164134"/>
                  </a:lnTo>
                  <a:lnTo>
                    <a:pt x="796899" y="319125"/>
                  </a:lnTo>
                  <a:lnTo>
                    <a:pt x="752551" y="348386"/>
                  </a:lnTo>
                  <a:lnTo>
                    <a:pt x="752551" y="353872"/>
                  </a:lnTo>
                  <a:lnTo>
                    <a:pt x="887882" y="353872"/>
                  </a:lnTo>
                  <a:lnTo>
                    <a:pt x="887882" y="348386"/>
                  </a:lnTo>
                  <a:lnTo>
                    <a:pt x="841248" y="327812"/>
                  </a:lnTo>
                  <a:lnTo>
                    <a:pt x="841248" y="122072"/>
                  </a:lnTo>
                  <a:close/>
                </a:path>
                <a:path w="1908810" h="361315">
                  <a:moveTo>
                    <a:pt x="989380" y="123443"/>
                  </a:moveTo>
                  <a:lnTo>
                    <a:pt x="901598" y="151333"/>
                  </a:lnTo>
                  <a:lnTo>
                    <a:pt x="901598" y="156819"/>
                  </a:lnTo>
                  <a:lnTo>
                    <a:pt x="949604" y="164134"/>
                  </a:lnTo>
                  <a:lnTo>
                    <a:pt x="949604" y="319125"/>
                  </a:lnTo>
                  <a:lnTo>
                    <a:pt x="905256" y="348843"/>
                  </a:lnTo>
                  <a:lnTo>
                    <a:pt x="905256" y="353872"/>
                  </a:lnTo>
                  <a:lnTo>
                    <a:pt x="1041501" y="353872"/>
                  </a:lnTo>
                  <a:lnTo>
                    <a:pt x="1041501" y="348386"/>
                  </a:lnTo>
                  <a:lnTo>
                    <a:pt x="993952" y="330098"/>
                  </a:lnTo>
                  <a:lnTo>
                    <a:pt x="993952" y="163220"/>
                  </a:lnTo>
                  <a:lnTo>
                    <a:pt x="1069181" y="163220"/>
                  </a:lnTo>
                  <a:lnTo>
                    <a:pt x="1069371" y="158648"/>
                  </a:lnTo>
                  <a:lnTo>
                    <a:pt x="993952" y="158648"/>
                  </a:lnTo>
                  <a:lnTo>
                    <a:pt x="989380" y="123443"/>
                  </a:lnTo>
                  <a:close/>
                </a:path>
                <a:path w="1908810" h="361315">
                  <a:moveTo>
                    <a:pt x="1069181" y="163220"/>
                  </a:moveTo>
                  <a:lnTo>
                    <a:pt x="993952" y="163220"/>
                  </a:lnTo>
                  <a:lnTo>
                    <a:pt x="1068933" y="169163"/>
                  </a:lnTo>
                  <a:lnTo>
                    <a:pt x="1069143" y="164134"/>
                  </a:lnTo>
                  <a:lnTo>
                    <a:pt x="1069181" y="163220"/>
                  </a:lnTo>
                  <a:close/>
                </a:path>
                <a:path w="1908810" h="361315">
                  <a:moveTo>
                    <a:pt x="1070762" y="125272"/>
                  </a:moveTo>
                  <a:lnTo>
                    <a:pt x="1063904" y="125272"/>
                  </a:lnTo>
                  <a:lnTo>
                    <a:pt x="1045644" y="126758"/>
                  </a:lnTo>
                  <a:lnTo>
                    <a:pt x="1026871" y="132016"/>
                  </a:lnTo>
                  <a:lnTo>
                    <a:pt x="1009126" y="142246"/>
                  </a:lnTo>
                  <a:lnTo>
                    <a:pt x="993952" y="158648"/>
                  </a:lnTo>
                  <a:lnTo>
                    <a:pt x="1069371" y="158648"/>
                  </a:lnTo>
                  <a:lnTo>
                    <a:pt x="1070700" y="126758"/>
                  </a:lnTo>
                  <a:lnTo>
                    <a:pt x="1070762" y="125272"/>
                  </a:lnTo>
                  <a:close/>
                </a:path>
                <a:path w="1908810" h="361315">
                  <a:moveTo>
                    <a:pt x="1174546" y="3200"/>
                  </a:moveTo>
                  <a:lnTo>
                    <a:pt x="1082192" y="32461"/>
                  </a:lnTo>
                  <a:lnTo>
                    <a:pt x="1082192" y="37947"/>
                  </a:lnTo>
                  <a:lnTo>
                    <a:pt x="1130198" y="45262"/>
                  </a:lnTo>
                  <a:lnTo>
                    <a:pt x="1130198" y="319125"/>
                  </a:lnTo>
                  <a:lnTo>
                    <a:pt x="1085850" y="348843"/>
                  </a:lnTo>
                  <a:lnTo>
                    <a:pt x="1085850" y="353872"/>
                  </a:lnTo>
                  <a:lnTo>
                    <a:pt x="1210665" y="353872"/>
                  </a:lnTo>
                  <a:lnTo>
                    <a:pt x="1210665" y="348386"/>
                  </a:lnTo>
                  <a:lnTo>
                    <a:pt x="1174546" y="327812"/>
                  </a:lnTo>
                  <a:lnTo>
                    <a:pt x="1174546" y="274777"/>
                  </a:lnTo>
                  <a:lnTo>
                    <a:pt x="1193356" y="258775"/>
                  </a:lnTo>
                  <a:lnTo>
                    <a:pt x="1174546" y="258775"/>
                  </a:lnTo>
                  <a:lnTo>
                    <a:pt x="1174546" y="3200"/>
                  </a:lnTo>
                  <a:close/>
                </a:path>
                <a:path w="1908810" h="361315">
                  <a:moveTo>
                    <a:pt x="1256422" y="248716"/>
                  </a:moveTo>
                  <a:lnTo>
                    <a:pt x="1205179" y="248716"/>
                  </a:lnTo>
                  <a:lnTo>
                    <a:pt x="1273759" y="353872"/>
                  </a:lnTo>
                  <a:lnTo>
                    <a:pt x="1346454" y="353872"/>
                  </a:lnTo>
                  <a:lnTo>
                    <a:pt x="1346454" y="348386"/>
                  </a:lnTo>
                  <a:lnTo>
                    <a:pt x="1311706" y="330098"/>
                  </a:lnTo>
                  <a:lnTo>
                    <a:pt x="1256422" y="248716"/>
                  </a:lnTo>
                  <a:close/>
                </a:path>
                <a:path w="1908810" h="361315">
                  <a:moveTo>
                    <a:pt x="1337767" y="132130"/>
                  </a:moveTo>
                  <a:lnTo>
                    <a:pt x="1222095" y="132130"/>
                  </a:lnTo>
                  <a:lnTo>
                    <a:pt x="1222095" y="137617"/>
                  </a:lnTo>
                  <a:lnTo>
                    <a:pt x="1262329" y="154076"/>
                  </a:lnTo>
                  <a:lnTo>
                    <a:pt x="1174546" y="258775"/>
                  </a:lnTo>
                  <a:lnTo>
                    <a:pt x="1193356" y="258775"/>
                  </a:lnTo>
                  <a:lnTo>
                    <a:pt x="1205179" y="248716"/>
                  </a:lnTo>
                  <a:lnTo>
                    <a:pt x="1256422" y="248716"/>
                  </a:lnTo>
                  <a:lnTo>
                    <a:pt x="1238097" y="221741"/>
                  </a:lnTo>
                  <a:lnTo>
                    <a:pt x="1337767" y="137617"/>
                  </a:lnTo>
                  <a:lnTo>
                    <a:pt x="1337767" y="132130"/>
                  </a:lnTo>
                  <a:close/>
                </a:path>
                <a:path w="1908810" h="361315">
                  <a:moveTo>
                    <a:pt x="1450238" y="3200"/>
                  </a:moveTo>
                  <a:lnTo>
                    <a:pt x="1357884" y="32461"/>
                  </a:lnTo>
                  <a:lnTo>
                    <a:pt x="1357884" y="37947"/>
                  </a:lnTo>
                  <a:lnTo>
                    <a:pt x="1405890" y="45262"/>
                  </a:lnTo>
                  <a:lnTo>
                    <a:pt x="1405890" y="319125"/>
                  </a:lnTo>
                  <a:lnTo>
                    <a:pt x="1361541" y="348386"/>
                  </a:lnTo>
                  <a:lnTo>
                    <a:pt x="1361541" y="353872"/>
                  </a:lnTo>
                  <a:lnTo>
                    <a:pt x="1496872" y="353872"/>
                  </a:lnTo>
                  <a:lnTo>
                    <a:pt x="1496872" y="348386"/>
                  </a:lnTo>
                  <a:lnTo>
                    <a:pt x="1450238" y="327812"/>
                  </a:lnTo>
                  <a:lnTo>
                    <a:pt x="1450238" y="3200"/>
                  </a:lnTo>
                  <a:close/>
                </a:path>
                <a:path w="1908810" h="361315">
                  <a:moveTo>
                    <a:pt x="1618030" y="121157"/>
                  </a:moveTo>
                  <a:lnTo>
                    <a:pt x="1573739" y="131230"/>
                  </a:lnTo>
                  <a:lnTo>
                    <a:pt x="1543164" y="157848"/>
                  </a:lnTo>
                  <a:lnTo>
                    <a:pt x="1525447" y="195610"/>
                  </a:lnTo>
                  <a:lnTo>
                    <a:pt x="1519732" y="239115"/>
                  </a:lnTo>
                  <a:lnTo>
                    <a:pt x="1525747" y="284135"/>
                  </a:lnTo>
                  <a:lnTo>
                    <a:pt x="1544110" y="322383"/>
                  </a:lnTo>
                  <a:lnTo>
                    <a:pt x="1544193" y="322554"/>
                  </a:lnTo>
                  <a:lnTo>
                    <a:pt x="1575668" y="349315"/>
                  </a:lnTo>
                  <a:lnTo>
                    <a:pt x="1620774" y="359359"/>
                  </a:lnTo>
                  <a:lnTo>
                    <a:pt x="1643583" y="356887"/>
                  </a:lnTo>
                  <a:lnTo>
                    <a:pt x="1664722" y="349529"/>
                  </a:lnTo>
                  <a:lnTo>
                    <a:pt x="1684231" y="337370"/>
                  </a:lnTo>
                  <a:lnTo>
                    <a:pt x="1697784" y="324611"/>
                  </a:lnTo>
                  <a:lnTo>
                    <a:pt x="1644548" y="324611"/>
                  </a:lnTo>
                  <a:lnTo>
                    <a:pt x="1604907" y="317196"/>
                  </a:lnTo>
                  <a:lnTo>
                    <a:pt x="1581854" y="297522"/>
                  </a:lnTo>
                  <a:lnTo>
                    <a:pt x="1571060" y="269447"/>
                  </a:lnTo>
                  <a:lnTo>
                    <a:pt x="1568196" y="236829"/>
                  </a:lnTo>
                  <a:lnTo>
                    <a:pt x="1711756" y="236829"/>
                  </a:lnTo>
                  <a:lnTo>
                    <a:pt x="1710270" y="226771"/>
                  </a:lnTo>
                  <a:lnTo>
                    <a:pt x="1568653" y="226771"/>
                  </a:lnTo>
                  <a:lnTo>
                    <a:pt x="1570932" y="189737"/>
                  </a:lnTo>
                  <a:lnTo>
                    <a:pt x="1578654" y="162648"/>
                  </a:lnTo>
                  <a:lnTo>
                    <a:pt x="1593149" y="146018"/>
                  </a:lnTo>
                  <a:lnTo>
                    <a:pt x="1615744" y="140360"/>
                  </a:lnTo>
                  <a:lnTo>
                    <a:pt x="1673451" y="140360"/>
                  </a:lnTo>
                  <a:lnTo>
                    <a:pt x="1656978" y="128173"/>
                  </a:lnTo>
                  <a:lnTo>
                    <a:pt x="1618030" y="121157"/>
                  </a:lnTo>
                  <a:close/>
                </a:path>
                <a:path w="1908810" h="361315">
                  <a:moveTo>
                    <a:pt x="1700784" y="316382"/>
                  </a:moveTo>
                  <a:lnTo>
                    <a:pt x="1686725" y="319789"/>
                  </a:lnTo>
                  <a:lnTo>
                    <a:pt x="1673009" y="322383"/>
                  </a:lnTo>
                  <a:lnTo>
                    <a:pt x="1659121" y="324033"/>
                  </a:lnTo>
                  <a:lnTo>
                    <a:pt x="1644548" y="324611"/>
                  </a:lnTo>
                  <a:lnTo>
                    <a:pt x="1697784" y="324611"/>
                  </a:lnTo>
                  <a:lnTo>
                    <a:pt x="1702155" y="320497"/>
                  </a:lnTo>
                  <a:lnTo>
                    <a:pt x="1700784" y="316382"/>
                  </a:lnTo>
                  <a:close/>
                </a:path>
                <a:path w="1908810" h="361315">
                  <a:moveTo>
                    <a:pt x="1673451" y="140360"/>
                  </a:moveTo>
                  <a:lnTo>
                    <a:pt x="1615744" y="140360"/>
                  </a:lnTo>
                  <a:lnTo>
                    <a:pt x="1635947" y="144603"/>
                  </a:lnTo>
                  <a:lnTo>
                    <a:pt x="1649806" y="157162"/>
                  </a:lnTo>
                  <a:lnTo>
                    <a:pt x="1658178" y="177779"/>
                  </a:lnTo>
                  <a:lnTo>
                    <a:pt x="1661922" y="206197"/>
                  </a:lnTo>
                  <a:lnTo>
                    <a:pt x="1568653" y="226771"/>
                  </a:lnTo>
                  <a:lnTo>
                    <a:pt x="1710270" y="226771"/>
                  </a:lnTo>
                  <a:lnTo>
                    <a:pt x="1704184" y="185580"/>
                  </a:lnTo>
                  <a:lnTo>
                    <a:pt x="1685810" y="149504"/>
                  </a:lnTo>
                  <a:lnTo>
                    <a:pt x="1673451" y="140360"/>
                  </a:lnTo>
                  <a:close/>
                </a:path>
                <a:path w="1908810" h="361315">
                  <a:moveTo>
                    <a:pt x="1826971" y="123443"/>
                  </a:moveTo>
                  <a:lnTo>
                    <a:pt x="1739188" y="151333"/>
                  </a:lnTo>
                  <a:lnTo>
                    <a:pt x="1739188" y="156819"/>
                  </a:lnTo>
                  <a:lnTo>
                    <a:pt x="1787194" y="164134"/>
                  </a:lnTo>
                  <a:lnTo>
                    <a:pt x="1787194" y="319125"/>
                  </a:lnTo>
                  <a:lnTo>
                    <a:pt x="1742846" y="348843"/>
                  </a:lnTo>
                  <a:lnTo>
                    <a:pt x="1742846" y="353872"/>
                  </a:lnTo>
                  <a:lnTo>
                    <a:pt x="1879092" y="353872"/>
                  </a:lnTo>
                  <a:lnTo>
                    <a:pt x="1879092" y="348386"/>
                  </a:lnTo>
                  <a:lnTo>
                    <a:pt x="1831543" y="330098"/>
                  </a:lnTo>
                  <a:lnTo>
                    <a:pt x="1831543" y="163220"/>
                  </a:lnTo>
                  <a:lnTo>
                    <a:pt x="1906771" y="163220"/>
                  </a:lnTo>
                  <a:lnTo>
                    <a:pt x="1906962" y="158648"/>
                  </a:lnTo>
                  <a:lnTo>
                    <a:pt x="1831543" y="158648"/>
                  </a:lnTo>
                  <a:lnTo>
                    <a:pt x="1826971" y="123443"/>
                  </a:lnTo>
                  <a:close/>
                </a:path>
                <a:path w="1908810" h="361315">
                  <a:moveTo>
                    <a:pt x="1906771" y="163220"/>
                  </a:moveTo>
                  <a:lnTo>
                    <a:pt x="1831543" y="163220"/>
                  </a:lnTo>
                  <a:lnTo>
                    <a:pt x="1906524" y="169163"/>
                  </a:lnTo>
                  <a:lnTo>
                    <a:pt x="1906733" y="164134"/>
                  </a:lnTo>
                  <a:lnTo>
                    <a:pt x="1906771" y="163220"/>
                  </a:lnTo>
                  <a:close/>
                </a:path>
                <a:path w="1908810" h="361315">
                  <a:moveTo>
                    <a:pt x="1908352" y="125272"/>
                  </a:moveTo>
                  <a:lnTo>
                    <a:pt x="1901494" y="125272"/>
                  </a:lnTo>
                  <a:lnTo>
                    <a:pt x="1883235" y="126758"/>
                  </a:lnTo>
                  <a:lnTo>
                    <a:pt x="1864461" y="132016"/>
                  </a:lnTo>
                  <a:lnTo>
                    <a:pt x="1846716" y="142246"/>
                  </a:lnTo>
                  <a:lnTo>
                    <a:pt x="1831543" y="158648"/>
                  </a:lnTo>
                  <a:lnTo>
                    <a:pt x="1906962" y="158648"/>
                  </a:lnTo>
                  <a:lnTo>
                    <a:pt x="1908290" y="126758"/>
                  </a:lnTo>
                  <a:lnTo>
                    <a:pt x="1908352" y="125272"/>
                  </a:lnTo>
                  <a:close/>
                </a:path>
              </a:pathLst>
            </a:custGeom>
            <a:solidFill>
              <a:srgbClr val="1828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572" y="646880"/>
              <a:ext cx="3642055" cy="46405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4502" y="433743"/>
            <a:ext cx="1699380" cy="194534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534652" y="468439"/>
            <a:ext cx="4750435" cy="5340350"/>
            <a:chOff x="5534652" y="468439"/>
            <a:chExt cx="4750435" cy="534035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9975" y="468439"/>
              <a:ext cx="1794503" cy="19076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4652" y="1147780"/>
              <a:ext cx="4660696" cy="46606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8514" y="783783"/>
              <a:ext cx="1912975" cy="192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734" y="4132266"/>
            <a:ext cx="4860442" cy="5615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3449260"/>
            <a:ext cx="5357215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8704" y="2760667"/>
            <a:ext cx="4263643" cy="5615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7661"/>
            <a:ext cx="5553354" cy="55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45481" y="652599"/>
            <a:ext cx="337820" cy="170815"/>
          </a:xfrm>
          <a:custGeom>
            <a:avLst/>
            <a:gdLst/>
            <a:ahLst/>
            <a:cxnLst/>
            <a:rect l="l" t="t" r="r" b="b"/>
            <a:pathLst>
              <a:path w="337820" h="170815">
                <a:moveTo>
                  <a:pt x="99111" y="14630"/>
                </a:moveTo>
                <a:lnTo>
                  <a:pt x="51892" y="14630"/>
                </a:lnTo>
                <a:lnTo>
                  <a:pt x="65636" y="16398"/>
                </a:lnTo>
                <a:lnTo>
                  <a:pt x="77152" y="22088"/>
                </a:lnTo>
                <a:lnTo>
                  <a:pt x="85067" y="32279"/>
                </a:lnTo>
                <a:lnTo>
                  <a:pt x="88011" y="47548"/>
                </a:lnTo>
                <a:lnTo>
                  <a:pt x="78888" y="84449"/>
                </a:lnTo>
                <a:lnTo>
                  <a:pt x="56349" y="116957"/>
                </a:lnTo>
                <a:lnTo>
                  <a:pt x="27639" y="142992"/>
                </a:lnTo>
                <a:lnTo>
                  <a:pt x="0" y="160477"/>
                </a:lnTo>
                <a:lnTo>
                  <a:pt x="0" y="165277"/>
                </a:lnTo>
                <a:lnTo>
                  <a:pt x="98755" y="165277"/>
                </a:lnTo>
                <a:lnTo>
                  <a:pt x="113614" y="167335"/>
                </a:lnTo>
                <a:lnTo>
                  <a:pt x="113614" y="145389"/>
                </a:lnTo>
                <a:lnTo>
                  <a:pt x="34747" y="145389"/>
                </a:lnTo>
                <a:lnTo>
                  <a:pt x="34747" y="144932"/>
                </a:lnTo>
                <a:lnTo>
                  <a:pt x="60250" y="130734"/>
                </a:lnTo>
                <a:lnTo>
                  <a:pt x="85153" y="108670"/>
                </a:lnTo>
                <a:lnTo>
                  <a:pt x="104055" y="80220"/>
                </a:lnTo>
                <a:lnTo>
                  <a:pt x="111556" y="46862"/>
                </a:lnTo>
                <a:lnTo>
                  <a:pt x="107874" y="27253"/>
                </a:lnTo>
                <a:lnTo>
                  <a:pt x="99111" y="14630"/>
                </a:lnTo>
                <a:close/>
              </a:path>
              <a:path w="337820" h="170815">
                <a:moveTo>
                  <a:pt x="113614" y="115900"/>
                </a:moveTo>
                <a:lnTo>
                  <a:pt x="111099" y="115900"/>
                </a:lnTo>
                <a:lnTo>
                  <a:pt x="96926" y="145389"/>
                </a:lnTo>
                <a:lnTo>
                  <a:pt x="113614" y="145389"/>
                </a:lnTo>
                <a:lnTo>
                  <a:pt x="113614" y="115900"/>
                </a:lnTo>
                <a:close/>
              </a:path>
              <a:path w="337820" h="170815">
                <a:moveTo>
                  <a:pt x="12115" y="3200"/>
                </a:moveTo>
                <a:lnTo>
                  <a:pt x="12115" y="54635"/>
                </a:lnTo>
                <a:lnTo>
                  <a:pt x="14630" y="54635"/>
                </a:lnTo>
                <a:lnTo>
                  <a:pt x="34518" y="16687"/>
                </a:lnTo>
                <a:lnTo>
                  <a:pt x="39776" y="15316"/>
                </a:lnTo>
                <a:lnTo>
                  <a:pt x="46405" y="14630"/>
                </a:lnTo>
                <a:lnTo>
                  <a:pt x="99111" y="14630"/>
                </a:lnTo>
                <a:lnTo>
                  <a:pt x="98040" y="13087"/>
                </a:lnTo>
                <a:lnTo>
                  <a:pt x="96816" y="12344"/>
                </a:lnTo>
                <a:lnTo>
                  <a:pt x="35433" y="12344"/>
                </a:lnTo>
                <a:lnTo>
                  <a:pt x="12115" y="3200"/>
                </a:lnTo>
                <a:close/>
              </a:path>
              <a:path w="337820" h="170815">
                <a:moveTo>
                  <a:pt x="67208" y="1600"/>
                </a:moveTo>
                <a:lnTo>
                  <a:pt x="59028" y="2250"/>
                </a:lnTo>
                <a:lnTo>
                  <a:pt x="50977" y="4229"/>
                </a:lnTo>
                <a:lnTo>
                  <a:pt x="43098" y="7579"/>
                </a:lnTo>
                <a:lnTo>
                  <a:pt x="35433" y="12344"/>
                </a:lnTo>
                <a:lnTo>
                  <a:pt x="96816" y="12344"/>
                </a:lnTo>
                <a:lnTo>
                  <a:pt x="83878" y="4493"/>
                </a:lnTo>
                <a:lnTo>
                  <a:pt x="67208" y="1600"/>
                </a:lnTo>
                <a:close/>
              </a:path>
              <a:path w="337820" h="170815">
                <a:moveTo>
                  <a:pt x="200939" y="0"/>
                </a:moveTo>
                <a:lnTo>
                  <a:pt x="129616" y="166877"/>
                </a:lnTo>
                <a:lnTo>
                  <a:pt x="138303" y="170306"/>
                </a:lnTo>
                <a:lnTo>
                  <a:pt x="209397" y="3200"/>
                </a:lnTo>
                <a:lnTo>
                  <a:pt x="200939" y="0"/>
                </a:lnTo>
                <a:close/>
              </a:path>
              <a:path w="337820" h="170815">
                <a:moveTo>
                  <a:pt x="309193" y="158419"/>
                </a:moveTo>
                <a:lnTo>
                  <a:pt x="251002" y="158419"/>
                </a:lnTo>
                <a:lnTo>
                  <a:pt x="257317" y="162945"/>
                </a:lnTo>
                <a:lnTo>
                  <a:pt x="264147" y="165992"/>
                </a:lnTo>
                <a:lnTo>
                  <a:pt x="271319" y="167710"/>
                </a:lnTo>
                <a:lnTo>
                  <a:pt x="278663" y="168249"/>
                </a:lnTo>
                <a:lnTo>
                  <a:pt x="306974" y="160784"/>
                </a:lnTo>
                <a:lnTo>
                  <a:pt x="309193" y="158419"/>
                </a:lnTo>
                <a:close/>
              </a:path>
              <a:path w="337820" h="170815">
                <a:moveTo>
                  <a:pt x="230428" y="116128"/>
                </a:moveTo>
                <a:lnTo>
                  <a:pt x="227914" y="116128"/>
                </a:lnTo>
                <a:lnTo>
                  <a:pt x="227914" y="167563"/>
                </a:lnTo>
                <a:lnTo>
                  <a:pt x="251002" y="158419"/>
                </a:lnTo>
                <a:lnTo>
                  <a:pt x="309193" y="158419"/>
                </a:lnTo>
                <a:lnTo>
                  <a:pt x="311124" y="156362"/>
                </a:lnTo>
                <a:lnTo>
                  <a:pt x="261061" y="156362"/>
                </a:lnTo>
                <a:lnTo>
                  <a:pt x="255574" y="155676"/>
                </a:lnTo>
                <a:lnTo>
                  <a:pt x="250545" y="154076"/>
                </a:lnTo>
                <a:lnTo>
                  <a:pt x="230428" y="116128"/>
                </a:lnTo>
                <a:close/>
              </a:path>
              <a:path w="337820" h="170815">
                <a:moveTo>
                  <a:pt x="309305" y="12344"/>
                </a:moveTo>
                <a:lnTo>
                  <a:pt x="276377" y="12344"/>
                </a:lnTo>
                <a:lnTo>
                  <a:pt x="291482" y="15930"/>
                </a:lnTo>
                <a:lnTo>
                  <a:pt x="303095" y="28003"/>
                </a:lnTo>
                <a:lnTo>
                  <a:pt x="310549" y="50534"/>
                </a:lnTo>
                <a:lnTo>
                  <a:pt x="313080" y="84153"/>
                </a:lnTo>
                <a:lnTo>
                  <a:pt x="313182" y="90068"/>
                </a:lnTo>
                <a:lnTo>
                  <a:pt x="304723" y="93040"/>
                </a:lnTo>
                <a:lnTo>
                  <a:pt x="296265" y="94411"/>
                </a:lnTo>
                <a:lnTo>
                  <a:pt x="312953" y="94411"/>
                </a:lnTo>
                <a:lnTo>
                  <a:pt x="310328" y="117593"/>
                </a:lnTo>
                <a:lnTo>
                  <a:pt x="303095" y="137388"/>
                </a:lnTo>
                <a:lnTo>
                  <a:pt x="289132" y="151183"/>
                </a:lnTo>
                <a:lnTo>
                  <a:pt x="266319" y="156362"/>
                </a:lnTo>
                <a:lnTo>
                  <a:pt x="311124" y="156362"/>
                </a:lnTo>
                <a:lnTo>
                  <a:pt x="325126" y="141446"/>
                </a:lnTo>
                <a:lnTo>
                  <a:pt x="334791" y="114821"/>
                </a:lnTo>
                <a:lnTo>
                  <a:pt x="337642" y="85496"/>
                </a:lnTo>
                <a:lnTo>
                  <a:pt x="334909" y="55092"/>
                </a:lnTo>
                <a:lnTo>
                  <a:pt x="334856" y="54496"/>
                </a:lnTo>
                <a:lnTo>
                  <a:pt x="325136" y="28003"/>
                </a:lnTo>
                <a:lnTo>
                  <a:pt x="309305" y="12344"/>
                </a:lnTo>
                <a:close/>
              </a:path>
              <a:path w="337820" h="170815">
                <a:moveTo>
                  <a:pt x="276606" y="2514"/>
                </a:moveTo>
                <a:lnTo>
                  <a:pt x="236486" y="18945"/>
                </a:lnTo>
                <a:lnTo>
                  <a:pt x="223113" y="55092"/>
                </a:lnTo>
                <a:lnTo>
                  <a:pt x="226460" y="74566"/>
                </a:lnTo>
                <a:lnTo>
                  <a:pt x="236515" y="91554"/>
                </a:lnTo>
                <a:lnTo>
                  <a:pt x="253299" y="103570"/>
                </a:lnTo>
                <a:lnTo>
                  <a:pt x="276834" y="108127"/>
                </a:lnTo>
                <a:lnTo>
                  <a:pt x="286625" y="107334"/>
                </a:lnTo>
                <a:lnTo>
                  <a:pt x="296179" y="104870"/>
                </a:lnTo>
                <a:lnTo>
                  <a:pt x="305091" y="100605"/>
                </a:lnTo>
                <a:lnTo>
                  <a:pt x="312953" y="94411"/>
                </a:lnTo>
                <a:lnTo>
                  <a:pt x="288264" y="94411"/>
                </a:lnTo>
                <a:lnTo>
                  <a:pt x="271951" y="91929"/>
                </a:lnTo>
                <a:lnTo>
                  <a:pt x="258575" y="84153"/>
                </a:lnTo>
                <a:lnTo>
                  <a:pt x="249527" y="70590"/>
                </a:lnTo>
                <a:lnTo>
                  <a:pt x="246202" y="50749"/>
                </a:lnTo>
                <a:lnTo>
                  <a:pt x="247798" y="37129"/>
                </a:lnTo>
                <a:lnTo>
                  <a:pt x="252974" y="24774"/>
                </a:lnTo>
                <a:lnTo>
                  <a:pt x="262177" y="15930"/>
                </a:lnTo>
                <a:lnTo>
                  <a:pt x="261799" y="15930"/>
                </a:lnTo>
                <a:lnTo>
                  <a:pt x="276377" y="12344"/>
                </a:lnTo>
                <a:lnTo>
                  <a:pt x="309305" y="12344"/>
                </a:lnTo>
                <a:lnTo>
                  <a:pt x="306395" y="9469"/>
                </a:lnTo>
                <a:lnTo>
                  <a:pt x="276606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498" y="2760666"/>
            <a:ext cx="5677408" cy="5615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7203" y="2077660"/>
            <a:ext cx="5879693" cy="558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953482" y="652599"/>
            <a:ext cx="330200" cy="170815"/>
          </a:xfrm>
          <a:custGeom>
            <a:avLst/>
            <a:gdLst/>
            <a:ahLst/>
            <a:cxnLst/>
            <a:rect l="l" t="t" r="r" b="b"/>
            <a:pathLst>
              <a:path w="330200" h="170815">
                <a:moveTo>
                  <a:pt x="92119" y="157962"/>
                </a:moveTo>
                <a:lnTo>
                  <a:pt x="23317" y="157962"/>
                </a:lnTo>
                <a:lnTo>
                  <a:pt x="30975" y="162473"/>
                </a:lnTo>
                <a:lnTo>
                  <a:pt x="40004" y="165935"/>
                </a:lnTo>
                <a:lnTo>
                  <a:pt x="49549" y="168153"/>
                </a:lnTo>
                <a:lnTo>
                  <a:pt x="58750" y="168935"/>
                </a:lnTo>
                <a:lnTo>
                  <a:pt x="77038" y="166106"/>
                </a:lnTo>
                <a:lnTo>
                  <a:pt x="92119" y="157962"/>
                </a:lnTo>
                <a:close/>
              </a:path>
              <a:path w="330200" h="170815">
                <a:moveTo>
                  <a:pt x="2514" y="115671"/>
                </a:moveTo>
                <a:lnTo>
                  <a:pt x="0" y="115671"/>
                </a:lnTo>
                <a:lnTo>
                  <a:pt x="0" y="167106"/>
                </a:lnTo>
                <a:lnTo>
                  <a:pt x="23317" y="157962"/>
                </a:lnTo>
                <a:lnTo>
                  <a:pt x="92119" y="157962"/>
                </a:lnTo>
                <a:lnTo>
                  <a:pt x="92754" y="157619"/>
                </a:lnTo>
                <a:lnTo>
                  <a:pt x="94265" y="155676"/>
                </a:lnTo>
                <a:lnTo>
                  <a:pt x="39776" y="155676"/>
                </a:lnTo>
                <a:lnTo>
                  <a:pt x="30403" y="155447"/>
                </a:lnTo>
                <a:lnTo>
                  <a:pt x="22402" y="153619"/>
                </a:lnTo>
                <a:lnTo>
                  <a:pt x="2514" y="115671"/>
                </a:lnTo>
                <a:close/>
              </a:path>
              <a:path w="330200" h="170815">
                <a:moveTo>
                  <a:pt x="93095" y="14401"/>
                </a:moveTo>
                <a:lnTo>
                  <a:pt x="46177" y="14401"/>
                </a:lnTo>
                <a:lnTo>
                  <a:pt x="59886" y="15848"/>
                </a:lnTo>
                <a:lnTo>
                  <a:pt x="71323" y="21002"/>
                </a:lnTo>
                <a:lnTo>
                  <a:pt x="79159" y="31086"/>
                </a:lnTo>
                <a:lnTo>
                  <a:pt x="82067" y="47320"/>
                </a:lnTo>
                <a:lnTo>
                  <a:pt x="80824" y="59250"/>
                </a:lnTo>
                <a:lnTo>
                  <a:pt x="75552" y="69894"/>
                </a:lnTo>
                <a:lnTo>
                  <a:pt x="63936" y="77538"/>
                </a:lnTo>
                <a:lnTo>
                  <a:pt x="43662" y="80467"/>
                </a:lnTo>
                <a:lnTo>
                  <a:pt x="36347" y="80467"/>
                </a:lnTo>
                <a:lnTo>
                  <a:pt x="36347" y="90068"/>
                </a:lnTo>
                <a:lnTo>
                  <a:pt x="43891" y="90068"/>
                </a:lnTo>
                <a:lnTo>
                  <a:pt x="64329" y="93004"/>
                </a:lnTo>
                <a:lnTo>
                  <a:pt x="76752" y="100698"/>
                </a:lnTo>
                <a:lnTo>
                  <a:pt x="82799" y="111271"/>
                </a:lnTo>
                <a:lnTo>
                  <a:pt x="82917" y="111478"/>
                </a:lnTo>
                <a:lnTo>
                  <a:pt x="64040" y="153151"/>
                </a:lnTo>
                <a:lnTo>
                  <a:pt x="46862" y="155676"/>
                </a:lnTo>
                <a:lnTo>
                  <a:pt x="94265" y="155676"/>
                </a:lnTo>
                <a:lnTo>
                  <a:pt x="103755" y="143475"/>
                </a:lnTo>
                <a:lnTo>
                  <a:pt x="107899" y="123672"/>
                </a:lnTo>
                <a:lnTo>
                  <a:pt x="105830" y="111478"/>
                </a:lnTo>
                <a:lnTo>
                  <a:pt x="105795" y="111271"/>
                </a:lnTo>
                <a:lnTo>
                  <a:pt x="98783" y="99212"/>
                </a:lnTo>
                <a:lnTo>
                  <a:pt x="85814" y="89725"/>
                </a:lnTo>
                <a:lnTo>
                  <a:pt x="65836" y="85039"/>
                </a:lnTo>
                <a:lnTo>
                  <a:pt x="65836" y="84582"/>
                </a:lnTo>
                <a:lnTo>
                  <a:pt x="85132" y="79299"/>
                </a:lnTo>
                <a:lnTo>
                  <a:pt x="97269" y="69408"/>
                </a:lnTo>
                <a:lnTo>
                  <a:pt x="103577" y="57160"/>
                </a:lnTo>
                <a:lnTo>
                  <a:pt x="105384" y="44805"/>
                </a:lnTo>
                <a:lnTo>
                  <a:pt x="101584" y="25831"/>
                </a:lnTo>
                <a:lnTo>
                  <a:pt x="93095" y="14401"/>
                </a:lnTo>
                <a:close/>
              </a:path>
              <a:path w="330200" h="170815">
                <a:moveTo>
                  <a:pt x="4343" y="3200"/>
                </a:moveTo>
                <a:lnTo>
                  <a:pt x="4343" y="54635"/>
                </a:lnTo>
                <a:lnTo>
                  <a:pt x="6857" y="54635"/>
                </a:lnTo>
                <a:lnTo>
                  <a:pt x="26746" y="16687"/>
                </a:lnTo>
                <a:lnTo>
                  <a:pt x="33375" y="15316"/>
                </a:lnTo>
                <a:lnTo>
                  <a:pt x="39319" y="14401"/>
                </a:lnTo>
                <a:lnTo>
                  <a:pt x="93095" y="14401"/>
                </a:lnTo>
                <a:lnTo>
                  <a:pt x="91567" y="12344"/>
                </a:lnTo>
                <a:lnTo>
                  <a:pt x="27660" y="12344"/>
                </a:lnTo>
                <a:lnTo>
                  <a:pt x="4343" y="3200"/>
                </a:lnTo>
                <a:close/>
              </a:path>
              <a:path w="330200" h="170815">
                <a:moveTo>
                  <a:pt x="59664" y="1142"/>
                </a:moveTo>
                <a:lnTo>
                  <a:pt x="51159" y="1928"/>
                </a:lnTo>
                <a:lnTo>
                  <a:pt x="42891" y="4171"/>
                </a:lnTo>
                <a:lnTo>
                  <a:pt x="35007" y="7700"/>
                </a:lnTo>
                <a:lnTo>
                  <a:pt x="27660" y="12344"/>
                </a:lnTo>
                <a:lnTo>
                  <a:pt x="91567" y="12344"/>
                </a:lnTo>
                <a:lnTo>
                  <a:pt x="91439" y="12172"/>
                </a:lnTo>
                <a:lnTo>
                  <a:pt x="76838" y="3914"/>
                </a:lnTo>
                <a:lnTo>
                  <a:pt x="59664" y="1142"/>
                </a:lnTo>
                <a:close/>
              </a:path>
              <a:path w="330200" h="170815">
                <a:moveTo>
                  <a:pt x="192938" y="0"/>
                </a:moveTo>
                <a:lnTo>
                  <a:pt x="121615" y="166878"/>
                </a:lnTo>
                <a:lnTo>
                  <a:pt x="130301" y="170307"/>
                </a:lnTo>
                <a:lnTo>
                  <a:pt x="201396" y="3200"/>
                </a:lnTo>
                <a:lnTo>
                  <a:pt x="192938" y="0"/>
                </a:lnTo>
                <a:close/>
              </a:path>
              <a:path w="330200" h="170815">
                <a:moveTo>
                  <a:pt x="301192" y="158419"/>
                </a:moveTo>
                <a:lnTo>
                  <a:pt x="243001" y="158419"/>
                </a:lnTo>
                <a:lnTo>
                  <a:pt x="249316" y="162945"/>
                </a:lnTo>
                <a:lnTo>
                  <a:pt x="256146" y="165992"/>
                </a:lnTo>
                <a:lnTo>
                  <a:pt x="263318" y="167710"/>
                </a:lnTo>
                <a:lnTo>
                  <a:pt x="270662" y="168249"/>
                </a:lnTo>
                <a:lnTo>
                  <a:pt x="298973" y="160784"/>
                </a:lnTo>
                <a:lnTo>
                  <a:pt x="301192" y="158419"/>
                </a:lnTo>
                <a:close/>
              </a:path>
              <a:path w="330200" h="170815">
                <a:moveTo>
                  <a:pt x="222427" y="116128"/>
                </a:moveTo>
                <a:lnTo>
                  <a:pt x="219913" y="116128"/>
                </a:lnTo>
                <a:lnTo>
                  <a:pt x="219913" y="167563"/>
                </a:lnTo>
                <a:lnTo>
                  <a:pt x="243001" y="158419"/>
                </a:lnTo>
                <a:lnTo>
                  <a:pt x="301192" y="158419"/>
                </a:lnTo>
                <a:lnTo>
                  <a:pt x="303123" y="156362"/>
                </a:lnTo>
                <a:lnTo>
                  <a:pt x="253060" y="156362"/>
                </a:lnTo>
                <a:lnTo>
                  <a:pt x="247573" y="155676"/>
                </a:lnTo>
                <a:lnTo>
                  <a:pt x="242544" y="154076"/>
                </a:lnTo>
                <a:lnTo>
                  <a:pt x="222427" y="116128"/>
                </a:lnTo>
                <a:close/>
              </a:path>
              <a:path w="330200" h="170815">
                <a:moveTo>
                  <a:pt x="301304" y="12344"/>
                </a:moveTo>
                <a:lnTo>
                  <a:pt x="268376" y="12344"/>
                </a:lnTo>
                <a:lnTo>
                  <a:pt x="283481" y="15930"/>
                </a:lnTo>
                <a:lnTo>
                  <a:pt x="295094" y="28003"/>
                </a:lnTo>
                <a:lnTo>
                  <a:pt x="302548" y="50534"/>
                </a:lnTo>
                <a:lnTo>
                  <a:pt x="305079" y="84153"/>
                </a:lnTo>
                <a:lnTo>
                  <a:pt x="305180" y="90068"/>
                </a:lnTo>
                <a:lnTo>
                  <a:pt x="296722" y="93040"/>
                </a:lnTo>
                <a:lnTo>
                  <a:pt x="288264" y="94411"/>
                </a:lnTo>
                <a:lnTo>
                  <a:pt x="304952" y="94411"/>
                </a:lnTo>
                <a:lnTo>
                  <a:pt x="302327" y="117593"/>
                </a:lnTo>
                <a:lnTo>
                  <a:pt x="295094" y="137388"/>
                </a:lnTo>
                <a:lnTo>
                  <a:pt x="281131" y="151183"/>
                </a:lnTo>
                <a:lnTo>
                  <a:pt x="258317" y="156362"/>
                </a:lnTo>
                <a:lnTo>
                  <a:pt x="303123" y="156362"/>
                </a:lnTo>
                <a:lnTo>
                  <a:pt x="317125" y="141446"/>
                </a:lnTo>
                <a:lnTo>
                  <a:pt x="326790" y="114821"/>
                </a:lnTo>
                <a:lnTo>
                  <a:pt x="329641" y="85496"/>
                </a:lnTo>
                <a:lnTo>
                  <a:pt x="326908" y="55092"/>
                </a:lnTo>
                <a:lnTo>
                  <a:pt x="326855" y="54496"/>
                </a:lnTo>
                <a:lnTo>
                  <a:pt x="317135" y="28003"/>
                </a:lnTo>
                <a:lnTo>
                  <a:pt x="301304" y="12344"/>
                </a:lnTo>
                <a:close/>
              </a:path>
              <a:path w="330200" h="170815">
                <a:moveTo>
                  <a:pt x="268604" y="2514"/>
                </a:moveTo>
                <a:lnTo>
                  <a:pt x="228485" y="18945"/>
                </a:lnTo>
                <a:lnTo>
                  <a:pt x="215112" y="55092"/>
                </a:lnTo>
                <a:lnTo>
                  <a:pt x="218459" y="74566"/>
                </a:lnTo>
                <a:lnTo>
                  <a:pt x="228514" y="91554"/>
                </a:lnTo>
                <a:lnTo>
                  <a:pt x="245298" y="103570"/>
                </a:lnTo>
                <a:lnTo>
                  <a:pt x="268833" y="108127"/>
                </a:lnTo>
                <a:lnTo>
                  <a:pt x="278624" y="107334"/>
                </a:lnTo>
                <a:lnTo>
                  <a:pt x="288178" y="104870"/>
                </a:lnTo>
                <a:lnTo>
                  <a:pt x="297090" y="100605"/>
                </a:lnTo>
                <a:lnTo>
                  <a:pt x="304952" y="94411"/>
                </a:lnTo>
                <a:lnTo>
                  <a:pt x="280263" y="94411"/>
                </a:lnTo>
                <a:lnTo>
                  <a:pt x="263950" y="91929"/>
                </a:lnTo>
                <a:lnTo>
                  <a:pt x="250574" y="84153"/>
                </a:lnTo>
                <a:lnTo>
                  <a:pt x="241526" y="70590"/>
                </a:lnTo>
                <a:lnTo>
                  <a:pt x="238201" y="50749"/>
                </a:lnTo>
                <a:lnTo>
                  <a:pt x="239797" y="37129"/>
                </a:lnTo>
                <a:lnTo>
                  <a:pt x="244973" y="24774"/>
                </a:lnTo>
                <a:lnTo>
                  <a:pt x="254176" y="15930"/>
                </a:lnTo>
                <a:lnTo>
                  <a:pt x="253798" y="15930"/>
                </a:lnTo>
                <a:lnTo>
                  <a:pt x="268376" y="12344"/>
                </a:lnTo>
                <a:lnTo>
                  <a:pt x="301304" y="12344"/>
                </a:lnTo>
                <a:lnTo>
                  <a:pt x="298394" y="9469"/>
                </a:lnTo>
                <a:lnTo>
                  <a:pt x="268604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945481" y="652599"/>
            <a:ext cx="350520" cy="170815"/>
          </a:xfrm>
          <a:custGeom>
            <a:avLst/>
            <a:gdLst/>
            <a:ahLst/>
            <a:cxnLst/>
            <a:rect l="l" t="t" r="r" b="b"/>
            <a:pathLst>
              <a:path w="350520" h="170815">
                <a:moveTo>
                  <a:pt x="98297" y="132359"/>
                </a:moveTo>
                <a:lnTo>
                  <a:pt x="76352" y="132359"/>
                </a:lnTo>
                <a:lnTo>
                  <a:pt x="76352" y="165277"/>
                </a:lnTo>
                <a:lnTo>
                  <a:pt x="98297" y="165277"/>
                </a:lnTo>
                <a:lnTo>
                  <a:pt x="98297" y="132359"/>
                </a:lnTo>
                <a:close/>
              </a:path>
              <a:path w="350520" h="170815">
                <a:moveTo>
                  <a:pt x="98297" y="2971"/>
                </a:moveTo>
                <a:lnTo>
                  <a:pt x="80009" y="2971"/>
                </a:lnTo>
                <a:lnTo>
                  <a:pt x="0" y="122758"/>
                </a:lnTo>
                <a:lnTo>
                  <a:pt x="0" y="132359"/>
                </a:lnTo>
                <a:lnTo>
                  <a:pt x="128473" y="132359"/>
                </a:lnTo>
                <a:lnTo>
                  <a:pt x="128473" y="113614"/>
                </a:lnTo>
                <a:lnTo>
                  <a:pt x="16459" y="113614"/>
                </a:lnTo>
                <a:lnTo>
                  <a:pt x="76352" y="32461"/>
                </a:lnTo>
                <a:lnTo>
                  <a:pt x="98297" y="32461"/>
                </a:lnTo>
                <a:lnTo>
                  <a:pt x="98297" y="2971"/>
                </a:lnTo>
                <a:close/>
              </a:path>
              <a:path w="350520" h="170815">
                <a:moveTo>
                  <a:pt x="98297" y="32461"/>
                </a:moveTo>
                <a:lnTo>
                  <a:pt x="76352" y="32461"/>
                </a:lnTo>
                <a:lnTo>
                  <a:pt x="76352" y="113614"/>
                </a:lnTo>
                <a:lnTo>
                  <a:pt x="98297" y="113614"/>
                </a:lnTo>
                <a:lnTo>
                  <a:pt x="98297" y="32461"/>
                </a:lnTo>
                <a:close/>
              </a:path>
              <a:path w="350520" h="170815">
                <a:moveTo>
                  <a:pt x="213512" y="0"/>
                </a:moveTo>
                <a:lnTo>
                  <a:pt x="142189" y="166878"/>
                </a:lnTo>
                <a:lnTo>
                  <a:pt x="150875" y="170307"/>
                </a:lnTo>
                <a:lnTo>
                  <a:pt x="221970" y="3200"/>
                </a:lnTo>
                <a:lnTo>
                  <a:pt x="213512" y="0"/>
                </a:lnTo>
                <a:close/>
              </a:path>
              <a:path w="350520" h="170815">
                <a:moveTo>
                  <a:pt x="321766" y="158419"/>
                </a:moveTo>
                <a:lnTo>
                  <a:pt x="263575" y="158419"/>
                </a:lnTo>
                <a:lnTo>
                  <a:pt x="269890" y="162945"/>
                </a:lnTo>
                <a:lnTo>
                  <a:pt x="276720" y="165992"/>
                </a:lnTo>
                <a:lnTo>
                  <a:pt x="283892" y="167710"/>
                </a:lnTo>
                <a:lnTo>
                  <a:pt x="291236" y="168249"/>
                </a:lnTo>
                <a:lnTo>
                  <a:pt x="319547" y="160784"/>
                </a:lnTo>
                <a:lnTo>
                  <a:pt x="321766" y="158419"/>
                </a:lnTo>
                <a:close/>
              </a:path>
              <a:path w="350520" h="170815">
                <a:moveTo>
                  <a:pt x="243001" y="116128"/>
                </a:moveTo>
                <a:lnTo>
                  <a:pt x="240487" y="116128"/>
                </a:lnTo>
                <a:lnTo>
                  <a:pt x="240487" y="167563"/>
                </a:lnTo>
                <a:lnTo>
                  <a:pt x="263575" y="158419"/>
                </a:lnTo>
                <a:lnTo>
                  <a:pt x="321766" y="158419"/>
                </a:lnTo>
                <a:lnTo>
                  <a:pt x="323697" y="156362"/>
                </a:lnTo>
                <a:lnTo>
                  <a:pt x="273634" y="156362"/>
                </a:lnTo>
                <a:lnTo>
                  <a:pt x="268147" y="155676"/>
                </a:lnTo>
                <a:lnTo>
                  <a:pt x="263118" y="154076"/>
                </a:lnTo>
                <a:lnTo>
                  <a:pt x="243001" y="116128"/>
                </a:lnTo>
                <a:close/>
              </a:path>
              <a:path w="350520" h="170815">
                <a:moveTo>
                  <a:pt x="321878" y="12344"/>
                </a:moveTo>
                <a:lnTo>
                  <a:pt x="288950" y="12344"/>
                </a:lnTo>
                <a:lnTo>
                  <a:pt x="304055" y="15930"/>
                </a:lnTo>
                <a:lnTo>
                  <a:pt x="315668" y="28003"/>
                </a:lnTo>
                <a:lnTo>
                  <a:pt x="323122" y="50534"/>
                </a:lnTo>
                <a:lnTo>
                  <a:pt x="325653" y="84153"/>
                </a:lnTo>
                <a:lnTo>
                  <a:pt x="325754" y="90068"/>
                </a:lnTo>
                <a:lnTo>
                  <a:pt x="317296" y="93040"/>
                </a:lnTo>
                <a:lnTo>
                  <a:pt x="308838" y="94411"/>
                </a:lnTo>
                <a:lnTo>
                  <a:pt x="325526" y="94411"/>
                </a:lnTo>
                <a:lnTo>
                  <a:pt x="322901" y="117593"/>
                </a:lnTo>
                <a:lnTo>
                  <a:pt x="315668" y="137388"/>
                </a:lnTo>
                <a:lnTo>
                  <a:pt x="301705" y="151183"/>
                </a:lnTo>
                <a:lnTo>
                  <a:pt x="278891" y="156362"/>
                </a:lnTo>
                <a:lnTo>
                  <a:pt x="323697" y="156362"/>
                </a:lnTo>
                <a:lnTo>
                  <a:pt x="337699" y="141446"/>
                </a:lnTo>
                <a:lnTo>
                  <a:pt x="347364" y="114821"/>
                </a:lnTo>
                <a:lnTo>
                  <a:pt x="350215" y="85496"/>
                </a:lnTo>
                <a:lnTo>
                  <a:pt x="347482" y="55092"/>
                </a:lnTo>
                <a:lnTo>
                  <a:pt x="347429" y="54496"/>
                </a:lnTo>
                <a:lnTo>
                  <a:pt x="337709" y="28003"/>
                </a:lnTo>
                <a:lnTo>
                  <a:pt x="321878" y="12344"/>
                </a:lnTo>
                <a:close/>
              </a:path>
              <a:path w="350520" h="170815">
                <a:moveTo>
                  <a:pt x="289178" y="2514"/>
                </a:moveTo>
                <a:lnTo>
                  <a:pt x="249059" y="18945"/>
                </a:lnTo>
                <a:lnTo>
                  <a:pt x="235686" y="55092"/>
                </a:lnTo>
                <a:lnTo>
                  <a:pt x="239033" y="74566"/>
                </a:lnTo>
                <a:lnTo>
                  <a:pt x="249088" y="91554"/>
                </a:lnTo>
                <a:lnTo>
                  <a:pt x="265872" y="103570"/>
                </a:lnTo>
                <a:lnTo>
                  <a:pt x="289407" y="108127"/>
                </a:lnTo>
                <a:lnTo>
                  <a:pt x="299198" y="107334"/>
                </a:lnTo>
                <a:lnTo>
                  <a:pt x="308752" y="104870"/>
                </a:lnTo>
                <a:lnTo>
                  <a:pt x="317664" y="100605"/>
                </a:lnTo>
                <a:lnTo>
                  <a:pt x="325526" y="94411"/>
                </a:lnTo>
                <a:lnTo>
                  <a:pt x="300837" y="94411"/>
                </a:lnTo>
                <a:lnTo>
                  <a:pt x="284524" y="91929"/>
                </a:lnTo>
                <a:lnTo>
                  <a:pt x="271148" y="84153"/>
                </a:lnTo>
                <a:lnTo>
                  <a:pt x="262100" y="70590"/>
                </a:lnTo>
                <a:lnTo>
                  <a:pt x="258775" y="50749"/>
                </a:lnTo>
                <a:lnTo>
                  <a:pt x="260371" y="37129"/>
                </a:lnTo>
                <a:lnTo>
                  <a:pt x="265547" y="24774"/>
                </a:lnTo>
                <a:lnTo>
                  <a:pt x="274750" y="15930"/>
                </a:lnTo>
                <a:lnTo>
                  <a:pt x="274372" y="15930"/>
                </a:lnTo>
                <a:lnTo>
                  <a:pt x="288950" y="12344"/>
                </a:lnTo>
                <a:lnTo>
                  <a:pt x="321878" y="12344"/>
                </a:lnTo>
                <a:lnTo>
                  <a:pt x="318968" y="9469"/>
                </a:lnTo>
                <a:lnTo>
                  <a:pt x="289178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0497" y="4789008"/>
            <a:ext cx="3385210" cy="5906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0497" y="4135060"/>
            <a:ext cx="5095138" cy="4302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3000" y="3449260"/>
            <a:ext cx="3846220" cy="4302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00497" y="2763460"/>
            <a:ext cx="4319524" cy="5588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203" y="2077661"/>
            <a:ext cx="5858789" cy="55880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734" y="4135060"/>
            <a:ext cx="3372358" cy="55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3449260"/>
            <a:ext cx="6174740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3734" y="2760666"/>
            <a:ext cx="6041186" cy="499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4867"/>
            <a:ext cx="5084521" cy="56159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50053" y="652599"/>
            <a:ext cx="332105" cy="170815"/>
          </a:xfrm>
          <a:custGeom>
            <a:avLst/>
            <a:gdLst/>
            <a:ahLst/>
            <a:cxnLst/>
            <a:rect l="l" t="t" r="r" b="b"/>
            <a:pathLst>
              <a:path w="332104" h="170815">
                <a:moveTo>
                  <a:pt x="90688" y="157962"/>
                </a:moveTo>
                <a:lnTo>
                  <a:pt x="23317" y="157962"/>
                </a:lnTo>
                <a:lnTo>
                  <a:pt x="30975" y="162473"/>
                </a:lnTo>
                <a:lnTo>
                  <a:pt x="40005" y="165935"/>
                </a:lnTo>
                <a:lnTo>
                  <a:pt x="49549" y="168153"/>
                </a:lnTo>
                <a:lnTo>
                  <a:pt x="58750" y="168935"/>
                </a:lnTo>
                <a:lnTo>
                  <a:pt x="81817" y="164374"/>
                </a:lnTo>
                <a:lnTo>
                  <a:pt x="90688" y="157962"/>
                </a:lnTo>
                <a:close/>
              </a:path>
              <a:path w="332104" h="170815">
                <a:moveTo>
                  <a:pt x="2514" y="115671"/>
                </a:moveTo>
                <a:lnTo>
                  <a:pt x="0" y="115671"/>
                </a:lnTo>
                <a:lnTo>
                  <a:pt x="0" y="167106"/>
                </a:lnTo>
                <a:lnTo>
                  <a:pt x="23317" y="157962"/>
                </a:lnTo>
                <a:lnTo>
                  <a:pt x="90688" y="157962"/>
                </a:lnTo>
                <a:lnTo>
                  <a:pt x="93852" y="155676"/>
                </a:lnTo>
                <a:lnTo>
                  <a:pt x="39776" y="155676"/>
                </a:lnTo>
                <a:lnTo>
                  <a:pt x="30403" y="155447"/>
                </a:lnTo>
                <a:lnTo>
                  <a:pt x="22652" y="153676"/>
                </a:lnTo>
                <a:lnTo>
                  <a:pt x="22432" y="153676"/>
                </a:lnTo>
                <a:lnTo>
                  <a:pt x="2514" y="115671"/>
                </a:lnTo>
                <a:close/>
              </a:path>
              <a:path w="332104" h="170815">
                <a:moveTo>
                  <a:pt x="94408" y="77495"/>
                </a:moveTo>
                <a:lnTo>
                  <a:pt x="42291" y="77495"/>
                </a:lnTo>
                <a:lnTo>
                  <a:pt x="59368" y="79770"/>
                </a:lnTo>
                <a:lnTo>
                  <a:pt x="73980" y="86953"/>
                </a:lnTo>
                <a:lnTo>
                  <a:pt x="84178" y="99580"/>
                </a:lnTo>
                <a:lnTo>
                  <a:pt x="87916" y="117728"/>
                </a:lnTo>
                <a:lnTo>
                  <a:pt x="88011" y="118186"/>
                </a:lnTo>
                <a:lnTo>
                  <a:pt x="84667" y="135616"/>
                </a:lnTo>
                <a:lnTo>
                  <a:pt x="75666" y="147218"/>
                </a:lnTo>
                <a:lnTo>
                  <a:pt x="62550" y="153676"/>
                </a:lnTo>
                <a:lnTo>
                  <a:pt x="46863" y="155676"/>
                </a:lnTo>
                <a:lnTo>
                  <a:pt x="93852" y="155676"/>
                </a:lnTo>
                <a:lnTo>
                  <a:pt x="98240" y="152504"/>
                </a:lnTo>
                <a:lnTo>
                  <a:pt x="108063" y="136049"/>
                </a:lnTo>
                <a:lnTo>
                  <a:pt x="111246" y="118186"/>
                </a:lnTo>
                <a:lnTo>
                  <a:pt x="111328" y="117728"/>
                </a:lnTo>
                <a:lnTo>
                  <a:pt x="106966" y="94808"/>
                </a:lnTo>
                <a:lnTo>
                  <a:pt x="95297" y="78038"/>
                </a:lnTo>
                <a:lnTo>
                  <a:pt x="94408" y="77495"/>
                </a:lnTo>
                <a:close/>
              </a:path>
              <a:path w="332104" h="170815">
                <a:moveTo>
                  <a:pt x="102641" y="5257"/>
                </a:moveTo>
                <a:lnTo>
                  <a:pt x="15087" y="5257"/>
                </a:lnTo>
                <a:lnTo>
                  <a:pt x="9144" y="85496"/>
                </a:lnTo>
                <a:lnTo>
                  <a:pt x="16734" y="82028"/>
                </a:lnTo>
                <a:lnTo>
                  <a:pt x="24945" y="79524"/>
                </a:lnTo>
                <a:lnTo>
                  <a:pt x="33361" y="78038"/>
                </a:lnTo>
                <a:lnTo>
                  <a:pt x="32992" y="78038"/>
                </a:lnTo>
                <a:lnTo>
                  <a:pt x="42291" y="77495"/>
                </a:lnTo>
                <a:lnTo>
                  <a:pt x="94408" y="77495"/>
                </a:lnTo>
                <a:lnTo>
                  <a:pt x="90667" y="75209"/>
                </a:lnTo>
                <a:lnTo>
                  <a:pt x="23317" y="75209"/>
                </a:lnTo>
                <a:lnTo>
                  <a:pt x="27203" y="25145"/>
                </a:lnTo>
                <a:lnTo>
                  <a:pt x="102641" y="25145"/>
                </a:lnTo>
                <a:lnTo>
                  <a:pt x="102641" y="5257"/>
                </a:lnTo>
                <a:close/>
              </a:path>
              <a:path w="332104" h="170815">
                <a:moveTo>
                  <a:pt x="58521" y="64236"/>
                </a:moveTo>
                <a:lnTo>
                  <a:pt x="49420" y="64954"/>
                </a:lnTo>
                <a:lnTo>
                  <a:pt x="40233" y="67065"/>
                </a:lnTo>
                <a:lnTo>
                  <a:pt x="31389" y="70505"/>
                </a:lnTo>
                <a:lnTo>
                  <a:pt x="23317" y="75209"/>
                </a:lnTo>
                <a:lnTo>
                  <a:pt x="90667" y="75209"/>
                </a:lnTo>
                <a:lnTo>
                  <a:pt x="78441" y="67740"/>
                </a:lnTo>
                <a:lnTo>
                  <a:pt x="58521" y="64236"/>
                </a:lnTo>
                <a:close/>
              </a:path>
              <a:path w="332104" h="170815">
                <a:moveTo>
                  <a:pt x="195224" y="0"/>
                </a:moveTo>
                <a:lnTo>
                  <a:pt x="123901" y="166877"/>
                </a:lnTo>
                <a:lnTo>
                  <a:pt x="132588" y="170306"/>
                </a:lnTo>
                <a:lnTo>
                  <a:pt x="203682" y="3200"/>
                </a:lnTo>
                <a:lnTo>
                  <a:pt x="195224" y="0"/>
                </a:lnTo>
                <a:close/>
              </a:path>
              <a:path w="332104" h="170815">
                <a:moveTo>
                  <a:pt x="303478" y="158419"/>
                </a:moveTo>
                <a:lnTo>
                  <a:pt x="245287" y="158419"/>
                </a:lnTo>
                <a:lnTo>
                  <a:pt x="251602" y="162945"/>
                </a:lnTo>
                <a:lnTo>
                  <a:pt x="258432" y="165992"/>
                </a:lnTo>
                <a:lnTo>
                  <a:pt x="265604" y="167710"/>
                </a:lnTo>
                <a:lnTo>
                  <a:pt x="272948" y="168249"/>
                </a:lnTo>
                <a:lnTo>
                  <a:pt x="301259" y="160784"/>
                </a:lnTo>
                <a:lnTo>
                  <a:pt x="303478" y="158419"/>
                </a:lnTo>
                <a:close/>
              </a:path>
              <a:path w="332104" h="170815">
                <a:moveTo>
                  <a:pt x="224713" y="116128"/>
                </a:moveTo>
                <a:lnTo>
                  <a:pt x="222199" y="116128"/>
                </a:lnTo>
                <a:lnTo>
                  <a:pt x="222199" y="167563"/>
                </a:lnTo>
                <a:lnTo>
                  <a:pt x="245287" y="158419"/>
                </a:lnTo>
                <a:lnTo>
                  <a:pt x="303478" y="158419"/>
                </a:lnTo>
                <a:lnTo>
                  <a:pt x="305409" y="156362"/>
                </a:lnTo>
                <a:lnTo>
                  <a:pt x="255346" y="156362"/>
                </a:lnTo>
                <a:lnTo>
                  <a:pt x="249859" y="155676"/>
                </a:lnTo>
                <a:lnTo>
                  <a:pt x="244830" y="154076"/>
                </a:lnTo>
                <a:lnTo>
                  <a:pt x="224713" y="116128"/>
                </a:lnTo>
                <a:close/>
              </a:path>
              <a:path w="332104" h="170815">
                <a:moveTo>
                  <a:pt x="303590" y="12344"/>
                </a:moveTo>
                <a:lnTo>
                  <a:pt x="270662" y="12344"/>
                </a:lnTo>
                <a:lnTo>
                  <a:pt x="285767" y="15930"/>
                </a:lnTo>
                <a:lnTo>
                  <a:pt x="297380" y="28003"/>
                </a:lnTo>
                <a:lnTo>
                  <a:pt x="304834" y="50534"/>
                </a:lnTo>
                <a:lnTo>
                  <a:pt x="307365" y="84153"/>
                </a:lnTo>
                <a:lnTo>
                  <a:pt x="307467" y="90068"/>
                </a:lnTo>
                <a:lnTo>
                  <a:pt x="299008" y="93040"/>
                </a:lnTo>
                <a:lnTo>
                  <a:pt x="290550" y="94411"/>
                </a:lnTo>
                <a:lnTo>
                  <a:pt x="307238" y="94411"/>
                </a:lnTo>
                <a:lnTo>
                  <a:pt x="304613" y="117593"/>
                </a:lnTo>
                <a:lnTo>
                  <a:pt x="297380" y="137388"/>
                </a:lnTo>
                <a:lnTo>
                  <a:pt x="283417" y="151183"/>
                </a:lnTo>
                <a:lnTo>
                  <a:pt x="260604" y="156362"/>
                </a:lnTo>
                <a:lnTo>
                  <a:pt x="305409" y="156362"/>
                </a:lnTo>
                <a:lnTo>
                  <a:pt x="319411" y="141446"/>
                </a:lnTo>
                <a:lnTo>
                  <a:pt x="329076" y="114821"/>
                </a:lnTo>
                <a:lnTo>
                  <a:pt x="331927" y="85496"/>
                </a:lnTo>
                <a:lnTo>
                  <a:pt x="329194" y="55092"/>
                </a:lnTo>
                <a:lnTo>
                  <a:pt x="329141" y="54496"/>
                </a:lnTo>
                <a:lnTo>
                  <a:pt x="319421" y="28003"/>
                </a:lnTo>
                <a:lnTo>
                  <a:pt x="303590" y="12344"/>
                </a:lnTo>
                <a:close/>
              </a:path>
              <a:path w="332104" h="170815">
                <a:moveTo>
                  <a:pt x="270891" y="2514"/>
                </a:moveTo>
                <a:lnTo>
                  <a:pt x="230771" y="18945"/>
                </a:lnTo>
                <a:lnTo>
                  <a:pt x="217398" y="55092"/>
                </a:lnTo>
                <a:lnTo>
                  <a:pt x="220745" y="74566"/>
                </a:lnTo>
                <a:lnTo>
                  <a:pt x="230800" y="91554"/>
                </a:lnTo>
                <a:lnTo>
                  <a:pt x="247584" y="103570"/>
                </a:lnTo>
                <a:lnTo>
                  <a:pt x="271119" y="108127"/>
                </a:lnTo>
                <a:lnTo>
                  <a:pt x="280910" y="107334"/>
                </a:lnTo>
                <a:lnTo>
                  <a:pt x="290464" y="104870"/>
                </a:lnTo>
                <a:lnTo>
                  <a:pt x="299376" y="100605"/>
                </a:lnTo>
                <a:lnTo>
                  <a:pt x="307238" y="94411"/>
                </a:lnTo>
                <a:lnTo>
                  <a:pt x="282549" y="94411"/>
                </a:lnTo>
                <a:lnTo>
                  <a:pt x="266236" y="91929"/>
                </a:lnTo>
                <a:lnTo>
                  <a:pt x="252860" y="84153"/>
                </a:lnTo>
                <a:lnTo>
                  <a:pt x="243812" y="70590"/>
                </a:lnTo>
                <a:lnTo>
                  <a:pt x="240487" y="50749"/>
                </a:lnTo>
                <a:lnTo>
                  <a:pt x="242083" y="37129"/>
                </a:lnTo>
                <a:lnTo>
                  <a:pt x="247259" y="24774"/>
                </a:lnTo>
                <a:lnTo>
                  <a:pt x="256462" y="15930"/>
                </a:lnTo>
                <a:lnTo>
                  <a:pt x="256084" y="15930"/>
                </a:lnTo>
                <a:lnTo>
                  <a:pt x="270662" y="12344"/>
                </a:lnTo>
                <a:lnTo>
                  <a:pt x="303590" y="12344"/>
                </a:lnTo>
                <a:lnTo>
                  <a:pt x="300680" y="9469"/>
                </a:lnTo>
                <a:lnTo>
                  <a:pt x="270891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97" y="3449260"/>
            <a:ext cx="3935069" cy="432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2763460"/>
            <a:ext cx="5128666" cy="558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7203" y="2077660"/>
            <a:ext cx="4353610" cy="5588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950053" y="652599"/>
            <a:ext cx="336550" cy="170815"/>
          </a:xfrm>
          <a:custGeom>
            <a:avLst/>
            <a:gdLst/>
            <a:ahLst/>
            <a:cxnLst/>
            <a:rect l="l" t="t" r="r" b="b"/>
            <a:pathLst>
              <a:path w="336550" h="170815">
                <a:moveTo>
                  <a:pt x="58978" y="2514"/>
                </a:moveTo>
                <a:lnTo>
                  <a:pt x="30668" y="9979"/>
                </a:lnTo>
                <a:lnTo>
                  <a:pt x="12515" y="29317"/>
                </a:lnTo>
                <a:lnTo>
                  <a:pt x="2850" y="55942"/>
                </a:lnTo>
                <a:lnTo>
                  <a:pt x="0" y="85267"/>
                </a:lnTo>
                <a:lnTo>
                  <a:pt x="2670" y="114985"/>
                </a:lnTo>
                <a:lnTo>
                  <a:pt x="2786" y="116268"/>
                </a:lnTo>
                <a:lnTo>
                  <a:pt x="12515" y="142789"/>
                </a:lnTo>
                <a:lnTo>
                  <a:pt x="31246" y="161295"/>
                </a:lnTo>
                <a:lnTo>
                  <a:pt x="61036" y="168249"/>
                </a:lnTo>
                <a:lnTo>
                  <a:pt x="84764" y="163559"/>
                </a:lnTo>
                <a:lnTo>
                  <a:pt x="91794" y="158419"/>
                </a:lnTo>
                <a:lnTo>
                  <a:pt x="61264" y="158419"/>
                </a:lnTo>
                <a:lnTo>
                  <a:pt x="46685" y="154958"/>
                </a:lnTo>
                <a:lnTo>
                  <a:pt x="46279" y="154958"/>
                </a:lnTo>
                <a:lnTo>
                  <a:pt x="34574" y="142789"/>
                </a:lnTo>
                <a:lnTo>
                  <a:pt x="27092" y="120229"/>
                </a:lnTo>
                <a:lnTo>
                  <a:pt x="24561" y="86610"/>
                </a:lnTo>
                <a:lnTo>
                  <a:pt x="24460" y="80695"/>
                </a:lnTo>
                <a:lnTo>
                  <a:pt x="32918" y="77723"/>
                </a:lnTo>
                <a:lnTo>
                  <a:pt x="41376" y="76352"/>
                </a:lnTo>
                <a:lnTo>
                  <a:pt x="24688" y="76352"/>
                </a:lnTo>
                <a:lnTo>
                  <a:pt x="27214" y="52881"/>
                </a:lnTo>
                <a:lnTo>
                  <a:pt x="34261" y="33118"/>
                </a:lnTo>
                <a:lnTo>
                  <a:pt x="48123" y="19484"/>
                </a:lnTo>
                <a:lnTo>
                  <a:pt x="71094" y="14401"/>
                </a:lnTo>
                <a:lnTo>
                  <a:pt x="109728" y="14401"/>
                </a:lnTo>
                <a:lnTo>
                  <a:pt x="109728" y="12344"/>
                </a:lnTo>
                <a:lnTo>
                  <a:pt x="86639" y="12344"/>
                </a:lnTo>
                <a:lnTo>
                  <a:pt x="80324" y="7818"/>
                </a:lnTo>
                <a:lnTo>
                  <a:pt x="73494" y="4772"/>
                </a:lnTo>
                <a:lnTo>
                  <a:pt x="66322" y="3053"/>
                </a:lnTo>
                <a:lnTo>
                  <a:pt x="58978" y="2514"/>
                </a:lnTo>
                <a:close/>
              </a:path>
              <a:path w="336550" h="170815">
                <a:moveTo>
                  <a:pt x="60807" y="62636"/>
                </a:moveTo>
                <a:lnTo>
                  <a:pt x="51017" y="63429"/>
                </a:lnTo>
                <a:lnTo>
                  <a:pt x="41462" y="65893"/>
                </a:lnTo>
                <a:lnTo>
                  <a:pt x="32550" y="70158"/>
                </a:lnTo>
                <a:lnTo>
                  <a:pt x="24688" y="76352"/>
                </a:lnTo>
                <a:lnTo>
                  <a:pt x="49377" y="76352"/>
                </a:lnTo>
                <a:lnTo>
                  <a:pt x="65690" y="78834"/>
                </a:lnTo>
                <a:lnTo>
                  <a:pt x="79067" y="86610"/>
                </a:lnTo>
                <a:lnTo>
                  <a:pt x="88114" y="100173"/>
                </a:lnTo>
                <a:lnTo>
                  <a:pt x="91440" y="120014"/>
                </a:lnTo>
                <a:lnTo>
                  <a:pt x="89843" y="133634"/>
                </a:lnTo>
                <a:lnTo>
                  <a:pt x="84667" y="145989"/>
                </a:lnTo>
                <a:lnTo>
                  <a:pt x="75334" y="154958"/>
                </a:lnTo>
                <a:lnTo>
                  <a:pt x="61264" y="158419"/>
                </a:lnTo>
                <a:lnTo>
                  <a:pt x="91794" y="158419"/>
                </a:lnTo>
                <a:lnTo>
                  <a:pt x="101526" y="151304"/>
                </a:lnTo>
                <a:lnTo>
                  <a:pt x="111474" y="134206"/>
                </a:lnTo>
                <a:lnTo>
                  <a:pt x="114757" y="114985"/>
                </a:lnTo>
                <a:lnTo>
                  <a:pt x="110120" y="92629"/>
                </a:lnTo>
                <a:lnTo>
                  <a:pt x="98004" y="76352"/>
                </a:lnTo>
                <a:lnTo>
                  <a:pt x="97897" y="76209"/>
                </a:lnTo>
                <a:lnTo>
                  <a:pt x="80617" y="66090"/>
                </a:lnTo>
                <a:lnTo>
                  <a:pt x="60807" y="62636"/>
                </a:lnTo>
                <a:close/>
              </a:path>
              <a:path w="336550" h="170815">
                <a:moveTo>
                  <a:pt x="109728" y="14401"/>
                </a:moveTo>
                <a:lnTo>
                  <a:pt x="76581" y="14401"/>
                </a:lnTo>
                <a:lnTo>
                  <a:pt x="82067" y="15087"/>
                </a:lnTo>
                <a:lnTo>
                  <a:pt x="87096" y="16687"/>
                </a:lnTo>
                <a:lnTo>
                  <a:pt x="107213" y="54635"/>
                </a:lnTo>
                <a:lnTo>
                  <a:pt x="109728" y="54635"/>
                </a:lnTo>
                <a:lnTo>
                  <a:pt x="109728" y="14401"/>
                </a:lnTo>
                <a:close/>
              </a:path>
              <a:path w="336550" h="170815">
                <a:moveTo>
                  <a:pt x="109728" y="3200"/>
                </a:moveTo>
                <a:lnTo>
                  <a:pt x="86639" y="12344"/>
                </a:lnTo>
                <a:lnTo>
                  <a:pt x="109728" y="12344"/>
                </a:lnTo>
                <a:lnTo>
                  <a:pt x="109728" y="3200"/>
                </a:lnTo>
                <a:close/>
              </a:path>
              <a:path w="336550" h="170815">
                <a:moveTo>
                  <a:pt x="199796" y="0"/>
                </a:moveTo>
                <a:lnTo>
                  <a:pt x="128473" y="166877"/>
                </a:lnTo>
                <a:lnTo>
                  <a:pt x="137160" y="170306"/>
                </a:lnTo>
                <a:lnTo>
                  <a:pt x="208254" y="3200"/>
                </a:lnTo>
                <a:lnTo>
                  <a:pt x="199796" y="0"/>
                </a:lnTo>
                <a:close/>
              </a:path>
              <a:path w="336550" h="170815">
                <a:moveTo>
                  <a:pt x="308050" y="158419"/>
                </a:moveTo>
                <a:lnTo>
                  <a:pt x="249859" y="158419"/>
                </a:lnTo>
                <a:lnTo>
                  <a:pt x="256174" y="162945"/>
                </a:lnTo>
                <a:lnTo>
                  <a:pt x="263004" y="165992"/>
                </a:lnTo>
                <a:lnTo>
                  <a:pt x="270176" y="167710"/>
                </a:lnTo>
                <a:lnTo>
                  <a:pt x="277520" y="168249"/>
                </a:lnTo>
                <a:lnTo>
                  <a:pt x="305831" y="160784"/>
                </a:lnTo>
                <a:lnTo>
                  <a:pt x="308050" y="158419"/>
                </a:lnTo>
                <a:close/>
              </a:path>
              <a:path w="336550" h="170815">
                <a:moveTo>
                  <a:pt x="229285" y="116128"/>
                </a:moveTo>
                <a:lnTo>
                  <a:pt x="226771" y="116128"/>
                </a:lnTo>
                <a:lnTo>
                  <a:pt x="226771" y="167563"/>
                </a:lnTo>
                <a:lnTo>
                  <a:pt x="249859" y="158419"/>
                </a:lnTo>
                <a:lnTo>
                  <a:pt x="308050" y="158419"/>
                </a:lnTo>
                <a:lnTo>
                  <a:pt x="309981" y="156362"/>
                </a:lnTo>
                <a:lnTo>
                  <a:pt x="259918" y="156362"/>
                </a:lnTo>
                <a:lnTo>
                  <a:pt x="254431" y="155676"/>
                </a:lnTo>
                <a:lnTo>
                  <a:pt x="249402" y="154076"/>
                </a:lnTo>
                <a:lnTo>
                  <a:pt x="229285" y="116128"/>
                </a:lnTo>
                <a:close/>
              </a:path>
              <a:path w="336550" h="170815">
                <a:moveTo>
                  <a:pt x="308162" y="12344"/>
                </a:moveTo>
                <a:lnTo>
                  <a:pt x="275234" y="12344"/>
                </a:lnTo>
                <a:lnTo>
                  <a:pt x="290339" y="15930"/>
                </a:lnTo>
                <a:lnTo>
                  <a:pt x="301952" y="28003"/>
                </a:lnTo>
                <a:lnTo>
                  <a:pt x="309406" y="50534"/>
                </a:lnTo>
                <a:lnTo>
                  <a:pt x="311937" y="84153"/>
                </a:lnTo>
                <a:lnTo>
                  <a:pt x="312039" y="90068"/>
                </a:lnTo>
                <a:lnTo>
                  <a:pt x="303580" y="93040"/>
                </a:lnTo>
                <a:lnTo>
                  <a:pt x="295122" y="94411"/>
                </a:lnTo>
                <a:lnTo>
                  <a:pt x="311810" y="94411"/>
                </a:lnTo>
                <a:lnTo>
                  <a:pt x="309185" y="117593"/>
                </a:lnTo>
                <a:lnTo>
                  <a:pt x="301952" y="137388"/>
                </a:lnTo>
                <a:lnTo>
                  <a:pt x="287989" y="151183"/>
                </a:lnTo>
                <a:lnTo>
                  <a:pt x="265176" y="156362"/>
                </a:lnTo>
                <a:lnTo>
                  <a:pt x="309981" y="156362"/>
                </a:lnTo>
                <a:lnTo>
                  <a:pt x="323983" y="141446"/>
                </a:lnTo>
                <a:lnTo>
                  <a:pt x="333648" y="114821"/>
                </a:lnTo>
                <a:lnTo>
                  <a:pt x="336499" y="85496"/>
                </a:lnTo>
                <a:lnTo>
                  <a:pt x="333766" y="55092"/>
                </a:lnTo>
                <a:lnTo>
                  <a:pt x="333713" y="54496"/>
                </a:lnTo>
                <a:lnTo>
                  <a:pt x="323993" y="28003"/>
                </a:lnTo>
                <a:lnTo>
                  <a:pt x="308162" y="12344"/>
                </a:lnTo>
                <a:close/>
              </a:path>
              <a:path w="336550" h="170815">
                <a:moveTo>
                  <a:pt x="275463" y="2514"/>
                </a:moveTo>
                <a:lnTo>
                  <a:pt x="235343" y="18945"/>
                </a:lnTo>
                <a:lnTo>
                  <a:pt x="221970" y="55092"/>
                </a:lnTo>
                <a:lnTo>
                  <a:pt x="225317" y="74566"/>
                </a:lnTo>
                <a:lnTo>
                  <a:pt x="235372" y="91554"/>
                </a:lnTo>
                <a:lnTo>
                  <a:pt x="252156" y="103570"/>
                </a:lnTo>
                <a:lnTo>
                  <a:pt x="275691" y="108127"/>
                </a:lnTo>
                <a:lnTo>
                  <a:pt x="285482" y="107334"/>
                </a:lnTo>
                <a:lnTo>
                  <a:pt x="295036" y="104870"/>
                </a:lnTo>
                <a:lnTo>
                  <a:pt x="303948" y="100605"/>
                </a:lnTo>
                <a:lnTo>
                  <a:pt x="311810" y="94411"/>
                </a:lnTo>
                <a:lnTo>
                  <a:pt x="287121" y="94411"/>
                </a:lnTo>
                <a:lnTo>
                  <a:pt x="270808" y="91929"/>
                </a:lnTo>
                <a:lnTo>
                  <a:pt x="257432" y="84153"/>
                </a:lnTo>
                <a:lnTo>
                  <a:pt x="248384" y="70590"/>
                </a:lnTo>
                <a:lnTo>
                  <a:pt x="245059" y="50749"/>
                </a:lnTo>
                <a:lnTo>
                  <a:pt x="246655" y="37129"/>
                </a:lnTo>
                <a:lnTo>
                  <a:pt x="251831" y="24774"/>
                </a:lnTo>
                <a:lnTo>
                  <a:pt x="261034" y="15930"/>
                </a:lnTo>
                <a:lnTo>
                  <a:pt x="260656" y="15930"/>
                </a:lnTo>
                <a:lnTo>
                  <a:pt x="275234" y="12344"/>
                </a:lnTo>
                <a:lnTo>
                  <a:pt x="308162" y="12344"/>
                </a:lnTo>
                <a:lnTo>
                  <a:pt x="305252" y="9469"/>
                </a:lnTo>
                <a:lnTo>
                  <a:pt x="275463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1498" y="4254643"/>
            <a:ext cx="2022475" cy="313055"/>
          </a:xfrm>
          <a:custGeom>
            <a:avLst/>
            <a:gdLst/>
            <a:ahLst/>
            <a:cxnLst/>
            <a:rect l="l" t="t" r="r" b="b"/>
            <a:pathLst>
              <a:path w="2022475" h="313054">
                <a:moveTo>
                  <a:pt x="558" y="246989"/>
                </a:moveTo>
                <a:lnTo>
                  <a:pt x="558" y="291693"/>
                </a:lnTo>
                <a:lnTo>
                  <a:pt x="9550" y="295923"/>
                </a:lnTo>
                <a:lnTo>
                  <a:pt x="52369" y="307863"/>
                </a:lnTo>
                <a:lnTo>
                  <a:pt x="94437" y="310692"/>
                </a:lnTo>
                <a:lnTo>
                  <a:pt x="120416" y="309296"/>
                </a:lnTo>
                <a:lnTo>
                  <a:pt x="164003" y="298123"/>
                </a:lnTo>
                <a:lnTo>
                  <a:pt x="195787" y="275839"/>
                </a:lnTo>
                <a:lnTo>
                  <a:pt x="199009" y="271017"/>
                </a:lnTo>
                <a:lnTo>
                  <a:pt x="95554" y="271017"/>
                </a:lnTo>
                <a:lnTo>
                  <a:pt x="82472" y="270546"/>
                </a:lnTo>
                <a:lnTo>
                  <a:pt x="43865" y="263474"/>
                </a:lnTo>
                <a:lnTo>
                  <a:pt x="9966" y="251376"/>
                </a:lnTo>
                <a:lnTo>
                  <a:pt x="558" y="246989"/>
                </a:lnTo>
                <a:close/>
              </a:path>
              <a:path w="2022475" h="313054">
                <a:moveTo>
                  <a:pt x="112318" y="0"/>
                </a:moveTo>
                <a:lnTo>
                  <a:pt x="86419" y="1398"/>
                </a:lnTo>
                <a:lnTo>
                  <a:pt x="87790" y="1398"/>
                </a:lnTo>
                <a:lnTo>
                  <a:pt x="66846" y="5170"/>
                </a:lnTo>
                <a:lnTo>
                  <a:pt x="31013" y="20675"/>
                </a:lnTo>
                <a:lnTo>
                  <a:pt x="2752" y="59232"/>
                </a:lnTo>
                <a:lnTo>
                  <a:pt x="0" y="79349"/>
                </a:lnTo>
                <a:lnTo>
                  <a:pt x="697" y="91086"/>
                </a:lnTo>
                <a:lnTo>
                  <a:pt x="17352" y="127131"/>
                </a:lnTo>
                <a:lnTo>
                  <a:pt x="53886" y="151996"/>
                </a:lnTo>
                <a:lnTo>
                  <a:pt x="106709" y="174208"/>
                </a:lnTo>
                <a:lnTo>
                  <a:pt x="118951" y="179377"/>
                </a:lnTo>
                <a:lnTo>
                  <a:pt x="156689" y="202288"/>
                </a:lnTo>
                <a:lnTo>
                  <a:pt x="166522" y="219430"/>
                </a:lnTo>
                <a:lnTo>
                  <a:pt x="166522" y="226872"/>
                </a:lnTo>
                <a:lnTo>
                  <a:pt x="140083" y="264261"/>
                </a:lnTo>
                <a:lnTo>
                  <a:pt x="95554" y="271017"/>
                </a:lnTo>
                <a:lnTo>
                  <a:pt x="199009" y="271017"/>
                </a:lnTo>
                <a:lnTo>
                  <a:pt x="205916" y="260681"/>
                </a:lnTo>
                <a:lnTo>
                  <a:pt x="211994" y="242869"/>
                </a:lnTo>
                <a:lnTo>
                  <a:pt x="214020" y="222402"/>
                </a:lnTo>
                <a:lnTo>
                  <a:pt x="213461" y="212724"/>
                </a:lnTo>
                <a:lnTo>
                  <a:pt x="197497" y="174782"/>
                </a:lnTo>
                <a:lnTo>
                  <a:pt x="162086" y="149798"/>
                </a:lnTo>
                <a:lnTo>
                  <a:pt x="110518" y="128386"/>
                </a:lnTo>
                <a:lnTo>
                  <a:pt x="98415" y="123496"/>
                </a:lnTo>
                <a:lnTo>
                  <a:pt x="63909" y="106171"/>
                </a:lnTo>
                <a:lnTo>
                  <a:pt x="46939" y="85128"/>
                </a:lnTo>
                <a:lnTo>
                  <a:pt x="46939" y="76555"/>
                </a:lnTo>
                <a:lnTo>
                  <a:pt x="71541" y="45821"/>
                </a:lnTo>
                <a:lnTo>
                  <a:pt x="108966" y="40233"/>
                </a:lnTo>
                <a:lnTo>
                  <a:pt x="199252" y="40233"/>
                </a:lnTo>
                <a:lnTo>
                  <a:pt x="207873" y="20116"/>
                </a:lnTo>
                <a:lnTo>
                  <a:pt x="163449" y="5587"/>
                </a:lnTo>
                <a:lnTo>
                  <a:pt x="125780" y="349"/>
                </a:lnTo>
                <a:lnTo>
                  <a:pt x="112318" y="0"/>
                </a:lnTo>
                <a:close/>
              </a:path>
              <a:path w="2022475" h="313054">
                <a:moveTo>
                  <a:pt x="199252" y="40233"/>
                </a:moveTo>
                <a:lnTo>
                  <a:pt x="108966" y="40233"/>
                </a:lnTo>
                <a:lnTo>
                  <a:pt x="119791" y="40583"/>
                </a:lnTo>
                <a:lnTo>
                  <a:pt x="130476" y="41632"/>
                </a:lnTo>
                <a:lnTo>
                  <a:pt x="171686" y="51974"/>
                </a:lnTo>
                <a:lnTo>
                  <a:pt x="191109" y="59232"/>
                </a:lnTo>
                <a:lnTo>
                  <a:pt x="199252" y="40233"/>
                </a:lnTo>
                <a:close/>
              </a:path>
              <a:path w="2022475" h="313054">
                <a:moveTo>
                  <a:pt x="493486" y="40233"/>
                </a:moveTo>
                <a:lnTo>
                  <a:pt x="397306" y="40233"/>
                </a:lnTo>
                <a:lnTo>
                  <a:pt x="411272" y="41142"/>
                </a:lnTo>
                <a:lnTo>
                  <a:pt x="423565" y="43868"/>
                </a:lnTo>
                <a:lnTo>
                  <a:pt x="455279" y="75022"/>
                </a:lnTo>
                <a:lnTo>
                  <a:pt x="459333" y="106730"/>
                </a:lnTo>
                <a:lnTo>
                  <a:pt x="459333" y="124612"/>
                </a:lnTo>
                <a:lnTo>
                  <a:pt x="408482" y="126288"/>
                </a:lnTo>
                <a:lnTo>
                  <a:pt x="374254" y="128789"/>
                </a:lnTo>
                <a:lnTo>
                  <a:pt x="320052" y="142058"/>
                </a:lnTo>
                <a:lnTo>
                  <a:pt x="284673" y="166261"/>
                </a:lnTo>
                <a:lnTo>
                  <a:pt x="267071" y="200769"/>
                </a:lnTo>
                <a:lnTo>
                  <a:pt x="264871" y="221843"/>
                </a:lnTo>
                <a:lnTo>
                  <a:pt x="266547" y="243239"/>
                </a:lnTo>
                <a:lnTo>
                  <a:pt x="291693" y="289178"/>
                </a:lnTo>
                <a:lnTo>
                  <a:pt x="339781" y="309349"/>
                </a:lnTo>
                <a:lnTo>
                  <a:pt x="359308" y="310692"/>
                </a:lnTo>
                <a:lnTo>
                  <a:pt x="377048" y="309959"/>
                </a:lnTo>
                <a:lnTo>
                  <a:pt x="418541" y="298957"/>
                </a:lnTo>
                <a:lnTo>
                  <a:pt x="449971" y="274128"/>
                </a:lnTo>
                <a:lnTo>
                  <a:pt x="452656" y="271017"/>
                </a:lnTo>
                <a:lnTo>
                  <a:pt x="370484" y="271017"/>
                </a:lnTo>
                <a:lnTo>
                  <a:pt x="359006" y="270284"/>
                </a:lnTo>
                <a:lnTo>
                  <a:pt x="324364" y="252577"/>
                </a:lnTo>
                <a:lnTo>
                  <a:pt x="315777" y="221843"/>
                </a:lnTo>
                <a:lnTo>
                  <a:pt x="317065" y="208957"/>
                </a:lnTo>
                <a:lnTo>
                  <a:pt x="350137" y="171275"/>
                </a:lnTo>
                <a:lnTo>
                  <a:pt x="388833" y="162335"/>
                </a:lnTo>
                <a:lnTo>
                  <a:pt x="458774" y="158699"/>
                </a:lnTo>
                <a:lnTo>
                  <a:pt x="507390" y="158699"/>
                </a:lnTo>
                <a:lnTo>
                  <a:pt x="507390" y="101142"/>
                </a:lnTo>
                <a:lnTo>
                  <a:pt x="505747" y="76663"/>
                </a:lnTo>
                <a:lnTo>
                  <a:pt x="500821" y="55745"/>
                </a:lnTo>
                <a:lnTo>
                  <a:pt x="493486" y="40233"/>
                </a:lnTo>
                <a:close/>
              </a:path>
              <a:path w="2022475" h="313054">
                <a:moveTo>
                  <a:pt x="507390" y="262635"/>
                </a:moveTo>
                <a:lnTo>
                  <a:pt x="462127" y="262635"/>
                </a:lnTo>
                <a:lnTo>
                  <a:pt x="471627" y="305104"/>
                </a:lnTo>
                <a:lnTo>
                  <a:pt x="507390" y="305104"/>
                </a:lnTo>
                <a:lnTo>
                  <a:pt x="507390" y="262635"/>
                </a:lnTo>
                <a:close/>
              </a:path>
              <a:path w="2022475" h="313054">
                <a:moveTo>
                  <a:pt x="507390" y="158699"/>
                </a:moveTo>
                <a:lnTo>
                  <a:pt x="458774" y="158699"/>
                </a:lnTo>
                <a:lnTo>
                  <a:pt x="458668" y="186887"/>
                </a:lnTo>
                <a:lnTo>
                  <a:pt x="457184" y="205900"/>
                </a:lnTo>
                <a:lnTo>
                  <a:pt x="433349" y="250062"/>
                </a:lnTo>
                <a:lnTo>
                  <a:pt x="388450" y="269708"/>
                </a:lnTo>
                <a:lnTo>
                  <a:pt x="370484" y="271017"/>
                </a:lnTo>
                <a:lnTo>
                  <a:pt x="452656" y="271017"/>
                </a:lnTo>
                <a:lnTo>
                  <a:pt x="459892" y="262635"/>
                </a:lnTo>
                <a:lnTo>
                  <a:pt x="507390" y="262635"/>
                </a:lnTo>
                <a:lnTo>
                  <a:pt x="507390" y="158699"/>
                </a:lnTo>
                <a:close/>
              </a:path>
              <a:path w="2022475" h="313054">
                <a:moveTo>
                  <a:pt x="400100" y="558"/>
                </a:moveTo>
                <a:lnTo>
                  <a:pt x="357770" y="4802"/>
                </a:lnTo>
                <a:lnTo>
                  <a:pt x="319211" y="16416"/>
                </a:lnTo>
                <a:lnTo>
                  <a:pt x="297840" y="26263"/>
                </a:lnTo>
                <a:lnTo>
                  <a:pt x="312928" y="63144"/>
                </a:lnTo>
                <a:lnTo>
                  <a:pt x="322322" y="58798"/>
                </a:lnTo>
                <a:lnTo>
                  <a:pt x="331906" y="54762"/>
                </a:lnTo>
                <a:lnTo>
                  <a:pt x="374392" y="41983"/>
                </a:lnTo>
                <a:lnTo>
                  <a:pt x="397306" y="40233"/>
                </a:lnTo>
                <a:lnTo>
                  <a:pt x="493486" y="40233"/>
                </a:lnTo>
                <a:lnTo>
                  <a:pt x="492613" y="38386"/>
                </a:lnTo>
                <a:lnTo>
                  <a:pt x="481126" y="24587"/>
                </a:lnTo>
                <a:lnTo>
                  <a:pt x="466210" y="14076"/>
                </a:lnTo>
                <a:lnTo>
                  <a:pt x="447733" y="6567"/>
                </a:lnTo>
                <a:lnTo>
                  <a:pt x="425696" y="2061"/>
                </a:lnTo>
                <a:lnTo>
                  <a:pt x="400100" y="558"/>
                </a:lnTo>
                <a:close/>
              </a:path>
              <a:path w="2022475" h="313054">
                <a:moveTo>
                  <a:pt x="639826" y="5587"/>
                </a:moveTo>
                <a:lnTo>
                  <a:pt x="600151" y="5587"/>
                </a:lnTo>
                <a:lnTo>
                  <a:pt x="600151" y="305104"/>
                </a:lnTo>
                <a:lnTo>
                  <a:pt x="649325" y="305104"/>
                </a:lnTo>
                <a:lnTo>
                  <a:pt x="649325" y="149758"/>
                </a:lnTo>
                <a:lnTo>
                  <a:pt x="650407" y="125033"/>
                </a:lnTo>
                <a:lnTo>
                  <a:pt x="659066" y="84800"/>
                </a:lnTo>
                <a:lnTo>
                  <a:pt x="690954" y="48339"/>
                </a:lnTo>
                <a:lnTo>
                  <a:pt x="697456" y="46380"/>
                </a:lnTo>
                <a:lnTo>
                  <a:pt x="647090" y="46380"/>
                </a:lnTo>
                <a:lnTo>
                  <a:pt x="639826" y="5587"/>
                </a:lnTo>
                <a:close/>
              </a:path>
              <a:path w="2022475" h="313054">
                <a:moveTo>
                  <a:pt x="824255" y="41353"/>
                </a:moveTo>
                <a:lnTo>
                  <a:pt x="729248" y="41353"/>
                </a:lnTo>
                <a:lnTo>
                  <a:pt x="756122" y="45787"/>
                </a:lnTo>
                <a:lnTo>
                  <a:pt x="775331" y="59094"/>
                </a:lnTo>
                <a:lnTo>
                  <a:pt x="786859" y="81272"/>
                </a:lnTo>
                <a:lnTo>
                  <a:pt x="790702" y="112318"/>
                </a:lnTo>
                <a:lnTo>
                  <a:pt x="790702" y="305104"/>
                </a:lnTo>
                <a:lnTo>
                  <a:pt x="839317" y="305104"/>
                </a:lnTo>
                <a:lnTo>
                  <a:pt x="839317" y="139699"/>
                </a:lnTo>
                <a:lnTo>
                  <a:pt x="840486" y="117107"/>
                </a:lnTo>
                <a:lnTo>
                  <a:pt x="858037" y="66497"/>
                </a:lnTo>
                <a:lnTo>
                  <a:pt x="878234" y="50291"/>
                </a:lnTo>
                <a:lnTo>
                  <a:pt x="829818" y="50291"/>
                </a:lnTo>
                <a:lnTo>
                  <a:pt x="824255" y="41353"/>
                </a:lnTo>
                <a:close/>
              </a:path>
              <a:path w="2022475" h="313054">
                <a:moveTo>
                  <a:pt x="1015723" y="41353"/>
                </a:moveTo>
                <a:lnTo>
                  <a:pt x="920357" y="41353"/>
                </a:lnTo>
                <a:lnTo>
                  <a:pt x="946989" y="45787"/>
                </a:lnTo>
                <a:lnTo>
                  <a:pt x="966023" y="59094"/>
                </a:lnTo>
                <a:lnTo>
                  <a:pt x="977445" y="81272"/>
                </a:lnTo>
                <a:lnTo>
                  <a:pt x="981252" y="112318"/>
                </a:lnTo>
                <a:lnTo>
                  <a:pt x="981252" y="305104"/>
                </a:lnTo>
                <a:lnTo>
                  <a:pt x="1029868" y="305104"/>
                </a:lnTo>
                <a:lnTo>
                  <a:pt x="1029868" y="110083"/>
                </a:lnTo>
                <a:lnTo>
                  <a:pt x="1028386" y="84800"/>
                </a:lnTo>
                <a:lnTo>
                  <a:pt x="1028296" y="83263"/>
                </a:lnTo>
                <a:lnTo>
                  <a:pt x="1023581" y="60353"/>
                </a:lnTo>
                <a:lnTo>
                  <a:pt x="1015723" y="41353"/>
                </a:lnTo>
                <a:close/>
              </a:path>
              <a:path w="2022475" h="313054">
                <a:moveTo>
                  <a:pt x="928725" y="0"/>
                </a:moveTo>
                <a:lnTo>
                  <a:pt x="914159" y="768"/>
                </a:lnTo>
                <a:lnTo>
                  <a:pt x="899667" y="3143"/>
                </a:lnTo>
                <a:lnTo>
                  <a:pt x="899842" y="3143"/>
                </a:lnTo>
                <a:lnTo>
                  <a:pt x="886498" y="6916"/>
                </a:lnTo>
                <a:lnTo>
                  <a:pt x="850350" y="27944"/>
                </a:lnTo>
                <a:lnTo>
                  <a:pt x="832612" y="50291"/>
                </a:lnTo>
                <a:lnTo>
                  <a:pt x="878234" y="50291"/>
                </a:lnTo>
                <a:lnTo>
                  <a:pt x="882970" y="47637"/>
                </a:lnTo>
                <a:lnTo>
                  <a:pt x="900103" y="42922"/>
                </a:lnTo>
                <a:lnTo>
                  <a:pt x="920312" y="41353"/>
                </a:lnTo>
                <a:lnTo>
                  <a:pt x="1015723" y="41353"/>
                </a:lnTo>
                <a:lnTo>
                  <a:pt x="1004722" y="26263"/>
                </a:lnTo>
                <a:lnTo>
                  <a:pt x="990542" y="14776"/>
                </a:lnTo>
                <a:lnTo>
                  <a:pt x="973148" y="6569"/>
                </a:lnTo>
                <a:lnTo>
                  <a:pt x="952542" y="1642"/>
                </a:lnTo>
                <a:lnTo>
                  <a:pt x="928725" y="0"/>
                </a:lnTo>
                <a:close/>
              </a:path>
              <a:path w="2022475" h="313054">
                <a:moveTo>
                  <a:pt x="738174" y="0"/>
                </a:moveTo>
                <a:lnTo>
                  <a:pt x="723987" y="768"/>
                </a:lnTo>
                <a:lnTo>
                  <a:pt x="724641" y="768"/>
                </a:lnTo>
                <a:lnTo>
                  <a:pt x="712117" y="2865"/>
                </a:lnTo>
                <a:lnTo>
                  <a:pt x="699236" y="6569"/>
                </a:lnTo>
                <a:lnTo>
                  <a:pt x="699368" y="6569"/>
                </a:lnTo>
                <a:lnTo>
                  <a:pt x="687603" y="11455"/>
                </a:lnTo>
                <a:lnTo>
                  <a:pt x="676337" y="17937"/>
                </a:lnTo>
                <a:lnTo>
                  <a:pt x="666295" y="25917"/>
                </a:lnTo>
                <a:lnTo>
                  <a:pt x="657478" y="35397"/>
                </a:lnTo>
                <a:lnTo>
                  <a:pt x="649884" y="46380"/>
                </a:lnTo>
                <a:lnTo>
                  <a:pt x="697456" y="46380"/>
                </a:lnTo>
                <a:lnTo>
                  <a:pt x="708348" y="43098"/>
                </a:lnTo>
                <a:lnTo>
                  <a:pt x="729205" y="41353"/>
                </a:lnTo>
                <a:lnTo>
                  <a:pt x="824255" y="41353"/>
                </a:lnTo>
                <a:lnTo>
                  <a:pt x="816125" y="28289"/>
                </a:lnTo>
                <a:lnTo>
                  <a:pt x="796288" y="12572"/>
                </a:lnTo>
                <a:lnTo>
                  <a:pt x="770305" y="3143"/>
                </a:lnTo>
                <a:lnTo>
                  <a:pt x="738174" y="0"/>
                </a:lnTo>
                <a:close/>
              </a:path>
              <a:path w="2022475" h="313054">
                <a:moveTo>
                  <a:pt x="1162304" y="5587"/>
                </a:moveTo>
                <a:lnTo>
                  <a:pt x="1122629" y="5587"/>
                </a:lnTo>
                <a:lnTo>
                  <a:pt x="1122629" y="305104"/>
                </a:lnTo>
                <a:lnTo>
                  <a:pt x="1171803" y="305104"/>
                </a:lnTo>
                <a:lnTo>
                  <a:pt x="1171803" y="149758"/>
                </a:lnTo>
                <a:lnTo>
                  <a:pt x="1172885" y="125033"/>
                </a:lnTo>
                <a:lnTo>
                  <a:pt x="1181544" y="84800"/>
                </a:lnTo>
                <a:lnTo>
                  <a:pt x="1213432" y="48339"/>
                </a:lnTo>
                <a:lnTo>
                  <a:pt x="1219934" y="46380"/>
                </a:lnTo>
                <a:lnTo>
                  <a:pt x="1169568" y="46380"/>
                </a:lnTo>
                <a:lnTo>
                  <a:pt x="1162304" y="5587"/>
                </a:lnTo>
                <a:close/>
              </a:path>
              <a:path w="2022475" h="313054">
                <a:moveTo>
                  <a:pt x="1346733" y="41353"/>
                </a:moveTo>
                <a:lnTo>
                  <a:pt x="1251726" y="41353"/>
                </a:lnTo>
                <a:lnTo>
                  <a:pt x="1278600" y="45787"/>
                </a:lnTo>
                <a:lnTo>
                  <a:pt x="1297809" y="59094"/>
                </a:lnTo>
                <a:lnTo>
                  <a:pt x="1309337" y="81272"/>
                </a:lnTo>
                <a:lnTo>
                  <a:pt x="1313180" y="112318"/>
                </a:lnTo>
                <a:lnTo>
                  <a:pt x="1313180" y="305104"/>
                </a:lnTo>
                <a:lnTo>
                  <a:pt x="1361795" y="305104"/>
                </a:lnTo>
                <a:lnTo>
                  <a:pt x="1361795" y="139699"/>
                </a:lnTo>
                <a:lnTo>
                  <a:pt x="1362964" y="117107"/>
                </a:lnTo>
                <a:lnTo>
                  <a:pt x="1380515" y="66497"/>
                </a:lnTo>
                <a:lnTo>
                  <a:pt x="1400712" y="50291"/>
                </a:lnTo>
                <a:lnTo>
                  <a:pt x="1352296" y="50291"/>
                </a:lnTo>
                <a:lnTo>
                  <a:pt x="1346733" y="41353"/>
                </a:lnTo>
                <a:close/>
              </a:path>
              <a:path w="2022475" h="313054">
                <a:moveTo>
                  <a:pt x="1538201" y="41353"/>
                </a:moveTo>
                <a:lnTo>
                  <a:pt x="1442835" y="41353"/>
                </a:lnTo>
                <a:lnTo>
                  <a:pt x="1469467" y="45787"/>
                </a:lnTo>
                <a:lnTo>
                  <a:pt x="1488501" y="59094"/>
                </a:lnTo>
                <a:lnTo>
                  <a:pt x="1499923" y="81272"/>
                </a:lnTo>
                <a:lnTo>
                  <a:pt x="1503730" y="112318"/>
                </a:lnTo>
                <a:lnTo>
                  <a:pt x="1503730" y="305104"/>
                </a:lnTo>
                <a:lnTo>
                  <a:pt x="1552346" y="305104"/>
                </a:lnTo>
                <a:lnTo>
                  <a:pt x="1552346" y="110083"/>
                </a:lnTo>
                <a:lnTo>
                  <a:pt x="1550864" y="84800"/>
                </a:lnTo>
                <a:lnTo>
                  <a:pt x="1550774" y="83263"/>
                </a:lnTo>
                <a:lnTo>
                  <a:pt x="1546059" y="60353"/>
                </a:lnTo>
                <a:lnTo>
                  <a:pt x="1538201" y="41353"/>
                </a:lnTo>
                <a:close/>
              </a:path>
              <a:path w="2022475" h="313054">
                <a:moveTo>
                  <a:pt x="1451203" y="0"/>
                </a:moveTo>
                <a:lnTo>
                  <a:pt x="1436637" y="768"/>
                </a:lnTo>
                <a:lnTo>
                  <a:pt x="1422145" y="3143"/>
                </a:lnTo>
                <a:lnTo>
                  <a:pt x="1422320" y="3143"/>
                </a:lnTo>
                <a:lnTo>
                  <a:pt x="1408976" y="6916"/>
                </a:lnTo>
                <a:lnTo>
                  <a:pt x="1372828" y="27944"/>
                </a:lnTo>
                <a:lnTo>
                  <a:pt x="1355090" y="50291"/>
                </a:lnTo>
                <a:lnTo>
                  <a:pt x="1400712" y="50291"/>
                </a:lnTo>
                <a:lnTo>
                  <a:pt x="1405448" y="47637"/>
                </a:lnTo>
                <a:lnTo>
                  <a:pt x="1422581" y="42922"/>
                </a:lnTo>
                <a:lnTo>
                  <a:pt x="1442790" y="41353"/>
                </a:lnTo>
                <a:lnTo>
                  <a:pt x="1538201" y="41353"/>
                </a:lnTo>
                <a:lnTo>
                  <a:pt x="1527200" y="26263"/>
                </a:lnTo>
                <a:lnTo>
                  <a:pt x="1513020" y="14776"/>
                </a:lnTo>
                <a:lnTo>
                  <a:pt x="1495626" y="6569"/>
                </a:lnTo>
                <a:lnTo>
                  <a:pt x="1475020" y="1642"/>
                </a:lnTo>
                <a:lnTo>
                  <a:pt x="1451203" y="0"/>
                </a:lnTo>
                <a:close/>
              </a:path>
              <a:path w="2022475" h="313054">
                <a:moveTo>
                  <a:pt x="1260652" y="0"/>
                </a:moveTo>
                <a:lnTo>
                  <a:pt x="1246465" y="768"/>
                </a:lnTo>
                <a:lnTo>
                  <a:pt x="1247119" y="768"/>
                </a:lnTo>
                <a:lnTo>
                  <a:pt x="1234595" y="2865"/>
                </a:lnTo>
                <a:lnTo>
                  <a:pt x="1221714" y="6569"/>
                </a:lnTo>
                <a:lnTo>
                  <a:pt x="1221846" y="6569"/>
                </a:lnTo>
                <a:lnTo>
                  <a:pt x="1210081" y="11455"/>
                </a:lnTo>
                <a:lnTo>
                  <a:pt x="1198815" y="17937"/>
                </a:lnTo>
                <a:lnTo>
                  <a:pt x="1188773" y="25917"/>
                </a:lnTo>
                <a:lnTo>
                  <a:pt x="1179956" y="35397"/>
                </a:lnTo>
                <a:lnTo>
                  <a:pt x="1172362" y="46380"/>
                </a:lnTo>
                <a:lnTo>
                  <a:pt x="1219934" y="46380"/>
                </a:lnTo>
                <a:lnTo>
                  <a:pt x="1230826" y="43098"/>
                </a:lnTo>
                <a:lnTo>
                  <a:pt x="1251683" y="41353"/>
                </a:lnTo>
                <a:lnTo>
                  <a:pt x="1346733" y="41353"/>
                </a:lnTo>
                <a:lnTo>
                  <a:pt x="1338603" y="28289"/>
                </a:lnTo>
                <a:lnTo>
                  <a:pt x="1318766" y="12572"/>
                </a:lnTo>
                <a:lnTo>
                  <a:pt x="1292783" y="3143"/>
                </a:lnTo>
                <a:lnTo>
                  <a:pt x="1260652" y="0"/>
                </a:lnTo>
                <a:close/>
              </a:path>
              <a:path w="2022475" h="313054">
                <a:moveTo>
                  <a:pt x="1760778" y="0"/>
                </a:moveTo>
                <a:lnTo>
                  <a:pt x="1706764" y="10688"/>
                </a:lnTo>
                <a:lnTo>
                  <a:pt x="1664660" y="42052"/>
                </a:lnTo>
                <a:lnTo>
                  <a:pt x="1637612" y="91678"/>
                </a:lnTo>
                <a:lnTo>
                  <a:pt x="1629372" y="133869"/>
                </a:lnTo>
                <a:lnTo>
                  <a:pt x="1628343" y="157581"/>
                </a:lnTo>
                <a:lnTo>
                  <a:pt x="1629477" y="181715"/>
                </a:lnTo>
                <a:lnTo>
                  <a:pt x="1638555" y="223905"/>
                </a:lnTo>
                <a:lnTo>
                  <a:pt x="1656472" y="257960"/>
                </a:lnTo>
                <a:lnTo>
                  <a:pt x="1697075" y="293369"/>
                </a:lnTo>
                <a:lnTo>
                  <a:pt x="1751660" y="309611"/>
                </a:lnTo>
                <a:lnTo>
                  <a:pt x="1772513" y="310692"/>
                </a:lnTo>
                <a:lnTo>
                  <a:pt x="1787353" y="310395"/>
                </a:lnTo>
                <a:lnTo>
                  <a:pt x="1799483" y="309611"/>
                </a:lnTo>
                <a:lnTo>
                  <a:pt x="1800223" y="309611"/>
                </a:lnTo>
                <a:lnTo>
                  <a:pt x="1848088" y="299867"/>
                </a:lnTo>
                <a:lnTo>
                  <a:pt x="1870862" y="291134"/>
                </a:lnTo>
                <a:lnTo>
                  <a:pt x="1870862" y="268782"/>
                </a:lnTo>
                <a:lnTo>
                  <a:pt x="1774748" y="268782"/>
                </a:lnTo>
                <a:lnTo>
                  <a:pt x="1753634" y="267125"/>
                </a:lnTo>
                <a:lnTo>
                  <a:pt x="1705178" y="242239"/>
                </a:lnTo>
                <a:lnTo>
                  <a:pt x="1681232" y="188756"/>
                </a:lnTo>
                <a:lnTo>
                  <a:pt x="1679194" y="164845"/>
                </a:lnTo>
                <a:lnTo>
                  <a:pt x="1884273" y="164845"/>
                </a:lnTo>
                <a:lnTo>
                  <a:pt x="1884209" y="133869"/>
                </a:lnTo>
                <a:lnTo>
                  <a:pt x="1883828" y="125729"/>
                </a:lnTo>
                <a:lnTo>
                  <a:pt x="1680311" y="125729"/>
                </a:lnTo>
                <a:lnTo>
                  <a:pt x="1683295" y="106713"/>
                </a:lnTo>
                <a:lnTo>
                  <a:pt x="1704619" y="62864"/>
                </a:lnTo>
                <a:lnTo>
                  <a:pt x="1743293" y="41719"/>
                </a:lnTo>
                <a:lnTo>
                  <a:pt x="1742704" y="41719"/>
                </a:lnTo>
                <a:lnTo>
                  <a:pt x="1760220" y="40233"/>
                </a:lnTo>
                <a:lnTo>
                  <a:pt x="1853924" y="40233"/>
                </a:lnTo>
                <a:lnTo>
                  <a:pt x="1851367" y="36953"/>
                </a:lnTo>
                <a:lnTo>
                  <a:pt x="1812115" y="9429"/>
                </a:lnTo>
                <a:lnTo>
                  <a:pt x="1779145" y="1047"/>
                </a:lnTo>
                <a:lnTo>
                  <a:pt x="1760778" y="0"/>
                </a:lnTo>
                <a:close/>
              </a:path>
              <a:path w="2022475" h="313054">
                <a:moveTo>
                  <a:pt x="1870862" y="248107"/>
                </a:moveTo>
                <a:lnTo>
                  <a:pt x="1825320" y="263474"/>
                </a:lnTo>
                <a:lnTo>
                  <a:pt x="1774748" y="268782"/>
                </a:lnTo>
                <a:lnTo>
                  <a:pt x="1870862" y="268782"/>
                </a:lnTo>
                <a:lnTo>
                  <a:pt x="1870862" y="248107"/>
                </a:lnTo>
                <a:close/>
              </a:path>
              <a:path w="2022475" h="313054">
                <a:moveTo>
                  <a:pt x="1853924" y="40233"/>
                </a:moveTo>
                <a:lnTo>
                  <a:pt x="1760220" y="40233"/>
                </a:lnTo>
                <a:lnTo>
                  <a:pt x="1777679" y="41719"/>
                </a:lnTo>
                <a:lnTo>
                  <a:pt x="1792625" y="46174"/>
                </a:lnTo>
                <a:lnTo>
                  <a:pt x="1822593" y="76750"/>
                </a:lnTo>
                <a:lnTo>
                  <a:pt x="1832864" y="125729"/>
                </a:lnTo>
                <a:lnTo>
                  <a:pt x="1883828" y="125729"/>
                </a:lnTo>
                <a:lnTo>
                  <a:pt x="1875942" y="79858"/>
                </a:lnTo>
                <a:lnTo>
                  <a:pt x="1861235" y="49614"/>
                </a:lnTo>
                <a:lnTo>
                  <a:pt x="1853924" y="40233"/>
                </a:lnTo>
                <a:close/>
              </a:path>
              <a:path w="2022475" h="313054">
                <a:moveTo>
                  <a:pt x="1987092" y="237489"/>
                </a:moveTo>
                <a:lnTo>
                  <a:pt x="1953634" y="265361"/>
                </a:lnTo>
                <a:lnTo>
                  <a:pt x="1953006" y="274929"/>
                </a:lnTo>
                <a:lnTo>
                  <a:pt x="1953634" y="284290"/>
                </a:lnTo>
                <a:lnTo>
                  <a:pt x="1980348" y="312368"/>
                </a:lnTo>
                <a:lnTo>
                  <a:pt x="1987092" y="312927"/>
                </a:lnTo>
                <a:lnTo>
                  <a:pt x="1993865" y="312368"/>
                </a:lnTo>
                <a:lnTo>
                  <a:pt x="2021633" y="284290"/>
                </a:lnTo>
                <a:lnTo>
                  <a:pt x="2022297" y="274929"/>
                </a:lnTo>
                <a:lnTo>
                  <a:pt x="2021633" y="265361"/>
                </a:lnTo>
                <a:lnTo>
                  <a:pt x="1993865" y="238013"/>
                </a:lnTo>
                <a:lnTo>
                  <a:pt x="1987092" y="237489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97" y="3449260"/>
            <a:ext cx="5775756" cy="4302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3734" y="2760666"/>
            <a:ext cx="5843930" cy="5615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5352" y="2077660"/>
            <a:ext cx="5668467" cy="55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52339" y="652599"/>
            <a:ext cx="321310" cy="170815"/>
          </a:xfrm>
          <a:custGeom>
            <a:avLst/>
            <a:gdLst/>
            <a:ahLst/>
            <a:cxnLst/>
            <a:rect l="l" t="t" r="r" b="b"/>
            <a:pathLst>
              <a:path w="321310" h="170815">
                <a:moveTo>
                  <a:pt x="96313" y="25145"/>
                </a:moveTo>
                <a:lnTo>
                  <a:pt x="89839" y="25145"/>
                </a:lnTo>
                <a:lnTo>
                  <a:pt x="14630" y="165277"/>
                </a:lnTo>
                <a:lnTo>
                  <a:pt x="43434" y="165277"/>
                </a:lnTo>
                <a:lnTo>
                  <a:pt x="96313" y="25145"/>
                </a:lnTo>
                <a:close/>
              </a:path>
              <a:path w="321310" h="170815">
                <a:moveTo>
                  <a:pt x="0" y="3200"/>
                </a:moveTo>
                <a:lnTo>
                  <a:pt x="0" y="54635"/>
                </a:lnTo>
                <a:lnTo>
                  <a:pt x="2514" y="54635"/>
                </a:lnTo>
                <a:lnTo>
                  <a:pt x="16687" y="25145"/>
                </a:lnTo>
                <a:lnTo>
                  <a:pt x="96313" y="25145"/>
                </a:lnTo>
                <a:lnTo>
                  <a:pt x="102870" y="7772"/>
                </a:lnTo>
                <a:lnTo>
                  <a:pt x="102870" y="5257"/>
                </a:lnTo>
                <a:lnTo>
                  <a:pt x="14859" y="5257"/>
                </a:lnTo>
                <a:lnTo>
                  <a:pt x="0" y="3200"/>
                </a:lnTo>
                <a:close/>
              </a:path>
              <a:path w="321310" h="170815">
                <a:moveTo>
                  <a:pt x="184480" y="0"/>
                </a:moveTo>
                <a:lnTo>
                  <a:pt x="113157" y="166877"/>
                </a:lnTo>
                <a:lnTo>
                  <a:pt x="121843" y="170306"/>
                </a:lnTo>
                <a:lnTo>
                  <a:pt x="192938" y="3200"/>
                </a:lnTo>
                <a:lnTo>
                  <a:pt x="184480" y="0"/>
                </a:lnTo>
                <a:close/>
              </a:path>
              <a:path w="321310" h="170815">
                <a:moveTo>
                  <a:pt x="292734" y="158419"/>
                </a:moveTo>
                <a:lnTo>
                  <a:pt x="234543" y="158419"/>
                </a:lnTo>
                <a:lnTo>
                  <a:pt x="240858" y="162945"/>
                </a:lnTo>
                <a:lnTo>
                  <a:pt x="247688" y="165992"/>
                </a:lnTo>
                <a:lnTo>
                  <a:pt x="254860" y="167710"/>
                </a:lnTo>
                <a:lnTo>
                  <a:pt x="262204" y="168249"/>
                </a:lnTo>
                <a:lnTo>
                  <a:pt x="290514" y="160784"/>
                </a:lnTo>
                <a:lnTo>
                  <a:pt x="292734" y="158419"/>
                </a:lnTo>
                <a:close/>
              </a:path>
              <a:path w="321310" h="170815">
                <a:moveTo>
                  <a:pt x="213969" y="116128"/>
                </a:moveTo>
                <a:lnTo>
                  <a:pt x="211455" y="116128"/>
                </a:lnTo>
                <a:lnTo>
                  <a:pt x="211455" y="167563"/>
                </a:lnTo>
                <a:lnTo>
                  <a:pt x="234543" y="158419"/>
                </a:lnTo>
                <a:lnTo>
                  <a:pt x="292734" y="158419"/>
                </a:lnTo>
                <a:lnTo>
                  <a:pt x="294665" y="156362"/>
                </a:lnTo>
                <a:lnTo>
                  <a:pt x="244602" y="156362"/>
                </a:lnTo>
                <a:lnTo>
                  <a:pt x="239115" y="155676"/>
                </a:lnTo>
                <a:lnTo>
                  <a:pt x="234086" y="154076"/>
                </a:lnTo>
                <a:lnTo>
                  <a:pt x="213969" y="116128"/>
                </a:lnTo>
                <a:close/>
              </a:path>
              <a:path w="321310" h="170815">
                <a:moveTo>
                  <a:pt x="292846" y="12344"/>
                </a:moveTo>
                <a:lnTo>
                  <a:pt x="259918" y="12344"/>
                </a:lnTo>
                <a:lnTo>
                  <a:pt x="275023" y="15930"/>
                </a:lnTo>
                <a:lnTo>
                  <a:pt x="286635" y="28003"/>
                </a:lnTo>
                <a:lnTo>
                  <a:pt x="294090" y="50534"/>
                </a:lnTo>
                <a:lnTo>
                  <a:pt x="296621" y="84153"/>
                </a:lnTo>
                <a:lnTo>
                  <a:pt x="296722" y="90068"/>
                </a:lnTo>
                <a:lnTo>
                  <a:pt x="288264" y="93040"/>
                </a:lnTo>
                <a:lnTo>
                  <a:pt x="279806" y="94411"/>
                </a:lnTo>
                <a:lnTo>
                  <a:pt x="296494" y="94411"/>
                </a:lnTo>
                <a:lnTo>
                  <a:pt x="293868" y="117593"/>
                </a:lnTo>
                <a:lnTo>
                  <a:pt x="286635" y="137388"/>
                </a:lnTo>
                <a:lnTo>
                  <a:pt x="272673" y="151183"/>
                </a:lnTo>
                <a:lnTo>
                  <a:pt x="249859" y="156362"/>
                </a:lnTo>
                <a:lnTo>
                  <a:pt x="294665" y="156362"/>
                </a:lnTo>
                <a:lnTo>
                  <a:pt x="308667" y="141446"/>
                </a:lnTo>
                <a:lnTo>
                  <a:pt x="318332" y="114821"/>
                </a:lnTo>
                <a:lnTo>
                  <a:pt x="321183" y="85496"/>
                </a:lnTo>
                <a:lnTo>
                  <a:pt x="318450" y="55092"/>
                </a:lnTo>
                <a:lnTo>
                  <a:pt x="318396" y="54496"/>
                </a:lnTo>
                <a:lnTo>
                  <a:pt x="308677" y="28003"/>
                </a:lnTo>
                <a:lnTo>
                  <a:pt x="292846" y="12344"/>
                </a:lnTo>
                <a:close/>
              </a:path>
              <a:path w="321310" h="170815">
                <a:moveTo>
                  <a:pt x="260146" y="2514"/>
                </a:moveTo>
                <a:lnTo>
                  <a:pt x="236743" y="7033"/>
                </a:lnTo>
                <a:lnTo>
                  <a:pt x="220027" y="18945"/>
                </a:lnTo>
                <a:lnTo>
                  <a:pt x="209997" y="35786"/>
                </a:lnTo>
                <a:lnTo>
                  <a:pt x="206757" y="54496"/>
                </a:lnTo>
                <a:lnTo>
                  <a:pt x="206654" y="55092"/>
                </a:lnTo>
                <a:lnTo>
                  <a:pt x="210001" y="74566"/>
                </a:lnTo>
                <a:lnTo>
                  <a:pt x="220056" y="91554"/>
                </a:lnTo>
                <a:lnTo>
                  <a:pt x="236840" y="103570"/>
                </a:lnTo>
                <a:lnTo>
                  <a:pt x="260375" y="108127"/>
                </a:lnTo>
                <a:lnTo>
                  <a:pt x="270165" y="107334"/>
                </a:lnTo>
                <a:lnTo>
                  <a:pt x="279720" y="104870"/>
                </a:lnTo>
                <a:lnTo>
                  <a:pt x="288632" y="100605"/>
                </a:lnTo>
                <a:lnTo>
                  <a:pt x="296494" y="94411"/>
                </a:lnTo>
                <a:lnTo>
                  <a:pt x="271805" y="94411"/>
                </a:lnTo>
                <a:lnTo>
                  <a:pt x="255492" y="91929"/>
                </a:lnTo>
                <a:lnTo>
                  <a:pt x="242115" y="84153"/>
                </a:lnTo>
                <a:lnTo>
                  <a:pt x="233068" y="70590"/>
                </a:lnTo>
                <a:lnTo>
                  <a:pt x="229743" y="50749"/>
                </a:lnTo>
                <a:lnTo>
                  <a:pt x="231339" y="37129"/>
                </a:lnTo>
                <a:lnTo>
                  <a:pt x="236515" y="24774"/>
                </a:lnTo>
                <a:lnTo>
                  <a:pt x="245718" y="15930"/>
                </a:lnTo>
                <a:lnTo>
                  <a:pt x="245340" y="15930"/>
                </a:lnTo>
                <a:lnTo>
                  <a:pt x="259918" y="12344"/>
                </a:lnTo>
                <a:lnTo>
                  <a:pt x="292846" y="12344"/>
                </a:lnTo>
                <a:lnTo>
                  <a:pt x="289936" y="9469"/>
                </a:lnTo>
                <a:lnTo>
                  <a:pt x="260146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497" y="4135060"/>
            <a:ext cx="5266690" cy="5588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1498" y="3449260"/>
            <a:ext cx="6185916" cy="558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3734" y="2763460"/>
            <a:ext cx="6189827" cy="55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7203" y="2077661"/>
            <a:ext cx="5408066" cy="4302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47767" y="652599"/>
            <a:ext cx="339725" cy="170815"/>
          </a:xfrm>
          <a:custGeom>
            <a:avLst/>
            <a:gdLst/>
            <a:ahLst/>
            <a:cxnLst/>
            <a:rect l="l" t="t" r="r" b="b"/>
            <a:pathLst>
              <a:path w="339725" h="170815">
                <a:moveTo>
                  <a:pt x="59664" y="1143"/>
                </a:moveTo>
                <a:lnTo>
                  <a:pt x="36115" y="4707"/>
                </a:lnTo>
                <a:lnTo>
                  <a:pt x="19745" y="14058"/>
                </a:lnTo>
                <a:lnTo>
                  <a:pt x="10190" y="27181"/>
                </a:lnTo>
                <a:lnTo>
                  <a:pt x="7086" y="42062"/>
                </a:lnTo>
                <a:lnTo>
                  <a:pt x="9297" y="56224"/>
                </a:lnTo>
                <a:lnTo>
                  <a:pt x="15344" y="67236"/>
                </a:lnTo>
                <a:lnTo>
                  <a:pt x="24349" y="75720"/>
                </a:lnTo>
                <a:lnTo>
                  <a:pt x="35433" y="82296"/>
                </a:lnTo>
                <a:lnTo>
                  <a:pt x="21024" y="89389"/>
                </a:lnTo>
                <a:lnTo>
                  <a:pt x="9795" y="99498"/>
                </a:lnTo>
                <a:lnTo>
                  <a:pt x="2578" y="111549"/>
                </a:lnTo>
                <a:lnTo>
                  <a:pt x="0" y="124815"/>
                </a:lnTo>
                <a:lnTo>
                  <a:pt x="4314" y="142582"/>
                </a:lnTo>
                <a:lnTo>
                  <a:pt x="16645" y="156855"/>
                </a:lnTo>
                <a:lnTo>
                  <a:pt x="16821" y="156855"/>
                </a:lnTo>
                <a:lnTo>
                  <a:pt x="35490" y="166027"/>
                </a:lnTo>
                <a:lnTo>
                  <a:pt x="60121" y="169392"/>
                </a:lnTo>
                <a:lnTo>
                  <a:pt x="83306" y="166170"/>
                </a:lnTo>
                <a:lnTo>
                  <a:pt x="98231" y="158877"/>
                </a:lnTo>
                <a:lnTo>
                  <a:pt x="60121" y="158877"/>
                </a:lnTo>
                <a:lnTo>
                  <a:pt x="42705" y="155523"/>
                </a:lnTo>
                <a:lnTo>
                  <a:pt x="30689" y="146618"/>
                </a:lnTo>
                <a:lnTo>
                  <a:pt x="23731" y="133898"/>
                </a:lnTo>
                <a:lnTo>
                  <a:pt x="21488" y="119100"/>
                </a:lnTo>
                <a:lnTo>
                  <a:pt x="22735" y="109327"/>
                </a:lnTo>
                <a:lnTo>
                  <a:pt x="22759" y="109135"/>
                </a:lnTo>
                <a:lnTo>
                  <a:pt x="26346" y="99898"/>
                </a:lnTo>
                <a:lnTo>
                  <a:pt x="31903" y="91518"/>
                </a:lnTo>
                <a:lnTo>
                  <a:pt x="39090" y="84124"/>
                </a:lnTo>
                <a:lnTo>
                  <a:pt x="96141" y="84124"/>
                </a:lnTo>
                <a:lnTo>
                  <a:pt x="85267" y="78638"/>
                </a:lnTo>
                <a:lnTo>
                  <a:pt x="88493" y="77038"/>
                </a:lnTo>
                <a:lnTo>
                  <a:pt x="81838" y="77038"/>
                </a:lnTo>
                <a:lnTo>
                  <a:pt x="62943" y="69915"/>
                </a:lnTo>
                <a:lnTo>
                  <a:pt x="45891" y="62579"/>
                </a:lnTo>
                <a:lnTo>
                  <a:pt x="33554" y="52928"/>
                </a:lnTo>
                <a:lnTo>
                  <a:pt x="28803" y="38862"/>
                </a:lnTo>
                <a:lnTo>
                  <a:pt x="31271" y="26271"/>
                </a:lnTo>
                <a:lnTo>
                  <a:pt x="37919" y="17516"/>
                </a:lnTo>
                <a:lnTo>
                  <a:pt x="47609" y="12405"/>
                </a:lnTo>
                <a:lnTo>
                  <a:pt x="59207" y="10744"/>
                </a:lnTo>
                <a:lnTo>
                  <a:pt x="95590" y="10744"/>
                </a:lnTo>
                <a:lnTo>
                  <a:pt x="80495" y="3907"/>
                </a:lnTo>
                <a:lnTo>
                  <a:pt x="59664" y="1143"/>
                </a:lnTo>
                <a:close/>
              </a:path>
              <a:path w="339725" h="170815">
                <a:moveTo>
                  <a:pt x="96141" y="84124"/>
                </a:moveTo>
                <a:lnTo>
                  <a:pt x="39090" y="84124"/>
                </a:lnTo>
                <a:lnTo>
                  <a:pt x="78438" y="99498"/>
                </a:lnTo>
                <a:lnTo>
                  <a:pt x="92550" y="109327"/>
                </a:lnTo>
                <a:lnTo>
                  <a:pt x="98069" y="124129"/>
                </a:lnTo>
                <a:lnTo>
                  <a:pt x="94872" y="139781"/>
                </a:lnTo>
                <a:lnTo>
                  <a:pt x="86382" y="150590"/>
                </a:lnTo>
                <a:lnTo>
                  <a:pt x="74248" y="156855"/>
                </a:lnTo>
                <a:lnTo>
                  <a:pt x="60121" y="158877"/>
                </a:lnTo>
                <a:lnTo>
                  <a:pt x="98231" y="158877"/>
                </a:lnTo>
                <a:lnTo>
                  <a:pt x="102368" y="156855"/>
                </a:lnTo>
                <a:lnTo>
                  <a:pt x="103564" y="155523"/>
                </a:lnTo>
                <a:lnTo>
                  <a:pt x="115446" y="141810"/>
                </a:lnTo>
                <a:lnTo>
                  <a:pt x="120243" y="121615"/>
                </a:lnTo>
                <a:lnTo>
                  <a:pt x="117414" y="105995"/>
                </a:lnTo>
                <a:lnTo>
                  <a:pt x="109785" y="94211"/>
                </a:lnTo>
                <a:lnTo>
                  <a:pt x="98640" y="85385"/>
                </a:lnTo>
                <a:lnTo>
                  <a:pt x="96141" y="84124"/>
                </a:lnTo>
                <a:close/>
              </a:path>
              <a:path w="339725" h="170815">
                <a:moveTo>
                  <a:pt x="95590" y="10744"/>
                </a:moveTo>
                <a:lnTo>
                  <a:pt x="59207" y="10744"/>
                </a:lnTo>
                <a:lnTo>
                  <a:pt x="74752" y="13787"/>
                </a:lnTo>
                <a:lnTo>
                  <a:pt x="85324" y="21888"/>
                </a:lnTo>
                <a:lnTo>
                  <a:pt x="91354" y="33504"/>
                </a:lnTo>
                <a:lnTo>
                  <a:pt x="93268" y="47091"/>
                </a:lnTo>
                <a:lnTo>
                  <a:pt x="92447" y="55339"/>
                </a:lnTo>
                <a:lnTo>
                  <a:pt x="90125" y="63007"/>
                </a:lnTo>
                <a:lnTo>
                  <a:pt x="86517" y="70205"/>
                </a:lnTo>
                <a:lnTo>
                  <a:pt x="81838" y="77038"/>
                </a:lnTo>
                <a:lnTo>
                  <a:pt x="88493" y="77038"/>
                </a:lnTo>
                <a:lnTo>
                  <a:pt x="98337" y="72155"/>
                </a:lnTo>
                <a:lnTo>
                  <a:pt x="107699" y="63465"/>
                </a:lnTo>
                <a:lnTo>
                  <a:pt x="113332" y="53274"/>
                </a:lnTo>
                <a:lnTo>
                  <a:pt x="115214" y="42291"/>
                </a:lnTo>
                <a:lnTo>
                  <a:pt x="110585" y="24867"/>
                </a:lnTo>
                <a:lnTo>
                  <a:pt x="98240" y="11944"/>
                </a:lnTo>
                <a:lnTo>
                  <a:pt x="95590" y="10744"/>
                </a:lnTo>
                <a:close/>
              </a:path>
              <a:path w="339725" h="170815">
                <a:moveTo>
                  <a:pt x="202996" y="0"/>
                </a:moveTo>
                <a:lnTo>
                  <a:pt x="131673" y="166878"/>
                </a:lnTo>
                <a:lnTo>
                  <a:pt x="140360" y="170307"/>
                </a:lnTo>
                <a:lnTo>
                  <a:pt x="211455" y="3200"/>
                </a:lnTo>
                <a:lnTo>
                  <a:pt x="202996" y="0"/>
                </a:lnTo>
                <a:close/>
              </a:path>
              <a:path w="339725" h="170815">
                <a:moveTo>
                  <a:pt x="311251" y="158419"/>
                </a:moveTo>
                <a:lnTo>
                  <a:pt x="253060" y="158419"/>
                </a:lnTo>
                <a:lnTo>
                  <a:pt x="259375" y="162945"/>
                </a:lnTo>
                <a:lnTo>
                  <a:pt x="266204" y="165992"/>
                </a:lnTo>
                <a:lnTo>
                  <a:pt x="273377" y="167710"/>
                </a:lnTo>
                <a:lnTo>
                  <a:pt x="280720" y="168249"/>
                </a:lnTo>
                <a:lnTo>
                  <a:pt x="309031" y="160784"/>
                </a:lnTo>
                <a:lnTo>
                  <a:pt x="311251" y="158419"/>
                </a:lnTo>
                <a:close/>
              </a:path>
              <a:path w="339725" h="170815">
                <a:moveTo>
                  <a:pt x="232486" y="116128"/>
                </a:moveTo>
                <a:lnTo>
                  <a:pt x="229971" y="116128"/>
                </a:lnTo>
                <a:lnTo>
                  <a:pt x="229971" y="167563"/>
                </a:lnTo>
                <a:lnTo>
                  <a:pt x="253060" y="158419"/>
                </a:lnTo>
                <a:lnTo>
                  <a:pt x="311251" y="158419"/>
                </a:lnTo>
                <a:lnTo>
                  <a:pt x="313182" y="156362"/>
                </a:lnTo>
                <a:lnTo>
                  <a:pt x="263118" y="156362"/>
                </a:lnTo>
                <a:lnTo>
                  <a:pt x="257632" y="155676"/>
                </a:lnTo>
                <a:lnTo>
                  <a:pt x="252603" y="154076"/>
                </a:lnTo>
                <a:lnTo>
                  <a:pt x="232486" y="116128"/>
                </a:lnTo>
                <a:close/>
              </a:path>
              <a:path w="339725" h="170815">
                <a:moveTo>
                  <a:pt x="311363" y="12344"/>
                </a:moveTo>
                <a:lnTo>
                  <a:pt x="278434" y="12344"/>
                </a:lnTo>
                <a:lnTo>
                  <a:pt x="293540" y="15930"/>
                </a:lnTo>
                <a:lnTo>
                  <a:pt x="305152" y="28003"/>
                </a:lnTo>
                <a:lnTo>
                  <a:pt x="312606" y="50534"/>
                </a:lnTo>
                <a:lnTo>
                  <a:pt x="315138" y="84153"/>
                </a:lnTo>
                <a:lnTo>
                  <a:pt x="315239" y="90068"/>
                </a:lnTo>
                <a:lnTo>
                  <a:pt x="306781" y="93040"/>
                </a:lnTo>
                <a:lnTo>
                  <a:pt x="298323" y="94411"/>
                </a:lnTo>
                <a:lnTo>
                  <a:pt x="315010" y="94411"/>
                </a:lnTo>
                <a:lnTo>
                  <a:pt x="312385" y="117593"/>
                </a:lnTo>
                <a:lnTo>
                  <a:pt x="305152" y="137388"/>
                </a:lnTo>
                <a:lnTo>
                  <a:pt x="291189" y="151183"/>
                </a:lnTo>
                <a:lnTo>
                  <a:pt x="268376" y="156362"/>
                </a:lnTo>
                <a:lnTo>
                  <a:pt x="313182" y="156362"/>
                </a:lnTo>
                <a:lnTo>
                  <a:pt x="327183" y="141446"/>
                </a:lnTo>
                <a:lnTo>
                  <a:pt x="336849" y="114821"/>
                </a:lnTo>
                <a:lnTo>
                  <a:pt x="339699" y="85496"/>
                </a:lnTo>
                <a:lnTo>
                  <a:pt x="336967" y="55092"/>
                </a:lnTo>
                <a:lnTo>
                  <a:pt x="336913" y="54496"/>
                </a:lnTo>
                <a:lnTo>
                  <a:pt x="327194" y="28003"/>
                </a:lnTo>
                <a:lnTo>
                  <a:pt x="311363" y="12344"/>
                </a:lnTo>
                <a:close/>
              </a:path>
              <a:path w="339725" h="170815">
                <a:moveTo>
                  <a:pt x="278663" y="2514"/>
                </a:moveTo>
                <a:lnTo>
                  <a:pt x="238544" y="18945"/>
                </a:lnTo>
                <a:lnTo>
                  <a:pt x="225171" y="55092"/>
                </a:lnTo>
                <a:lnTo>
                  <a:pt x="228517" y="74566"/>
                </a:lnTo>
                <a:lnTo>
                  <a:pt x="238572" y="91554"/>
                </a:lnTo>
                <a:lnTo>
                  <a:pt x="255356" y="103570"/>
                </a:lnTo>
                <a:lnTo>
                  <a:pt x="278892" y="108127"/>
                </a:lnTo>
                <a:lnTo>
                  <a:pt x="288682" y="107334"/>
                </a:lnTo>
                <a:lnTo>
                  <a:pt x="298237" y="104870"/>
                </a:lnTo>
                <a:lnTo>
                  <a:pt x="307149" y="100605"/>
                </a:lnTo>
                <a:lnTo>
                  <a:pt x="315010" y="94411"/>
                </a:lnTo>
                <a:lnTo>
                  <a:pt x="290322" y="94411"/>
                </a:lnTo>
                <a:lnTo>
                  <a:pt x="274009" y="91929"/>
                </a:lnTo>
                <a:lnTo>
                  <a:pt x="260632" y="84153"/>
                </a:lnTo>
                <a:lnTo>
                  <a:pt x="251585" y="70590"/>
                </a:lnTo>
                <a:lnTo>
                  <a:pt x="248259" y="50749"/>
                </a:lnTo>
                <a:lnTo>
                  <a:pt x="249856" y="37129"/>
                </a:lnTo>
                <a:lnTo>
                  <a:pt x="255031" y="24774"/>
                </a:lnTo>
                <a:lnTo>
                  <a:pt x="264235" y="15930"/>
                </a:lnTo>
                <a:lnTo>
                  <a:pt x="263856" y="15930"/>
                </a:lnTo>
                <a:lnTo>
                  <a:pt x="278434" y="12344"/>
                </a:lnTo>
                <a:lnTo>
                  <a:pt x="311363" y="12344"/>
                </a:lnTo>
                <a:lnTo>
                  <a:pt x="308452" y="9469"/>
                </a:lnTo>
                <a:lnTo>
                  <a:pt x="278663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497" y="4135060"/>
            <a:ext cx="2924810" cy="558800"/>
          </a:xfrm>
          <a:custGeom>
            <a:avLst/>
            <a:gdLst/>
            <a:ahLst/>
            <a:cxnLst/>
            <a:rect l="l" t="t" r="r" b="b"/>
            <a:pathLst>
              <a:path w="2924809" h="558800">
                <a:moveTo>
                  <a:pt x="49174" y="0"/>
                </a:moveTo>
                <a:lnTo>
                  <a:pt x="0" y="0"/>
                </a:lnTo>
                <a:lnTo>
                  <a:pt x="0" y="424688"/>
                </a:lnTo>
                <a:lnTo>
                  <a:pt x="49174" y="424688"/>
                </a:lnTo>
                <a:lnTo>
                  <a:pt x="49174" y="269900"/>
                </a:lnTo>
                <a:lnTo>
                  <a:pt x="50343" y="245159"/>
                </a:lnTo>
                <a:lnTo>
                  <a:pt x="59702" y="204786"/>
                </a:lnTo>
                <a:lnTo>
                  <a:pt x="94503" y="167990"/>
                </a:lnTo>
                <a:lnTo>
                  <a:pt x="99839" y="166522"/>
                </a:lnTo>
                <a:lnTo>
                  <a:pt x="46380" y="166522"/>
                </a:lnTo>
                <a:lnTo>
                  <a:pt x="47599" y="156573"/>
                </a:lnTo>
                <a:lnTo>
                  <a:pt x="48461" y="146408"/>
                </a:lnTo>
                <a:lnTo>
                  <a:pt x="48998" y="135618"/>
                </a:lnTo>
                <a:lnTo>
                  <a:pt x="49058" y="131876"/>
                </a:lnTo>
                <a:lnTo>
                  <a:pt x="49174" y="0"/>
                </a:lnTo>
                <a:close/>
              </a:path>
              <a:path w="2924809" h="558800">
                <a:moveTo>
                  <a:pt x="236890" y="160934"/>
                </a:moveTo>
                <a:lnTo>
                  <a:pt x="136906" y="160934"/>
                </a:lnTo>
                <a:lnTo>
                  <a:pt x="166243" y="165439"/>
                </a:lnTo>
                <a:lnTo>
                  <a:pt x="187198" y="178955"/>
                </a:lnTo>
                <a:lnTo>
                  <a:pt x="199771" y="201482"/>
                </a:lnTo>
                <a:lnTo>
                  <a:pt x="203961" y="233019"/>
                </a:lnTo>
                <a:lnTo>
                  <a:pt x="203961" y="424688"/>
                </a:lnTo>
                <a:lnTo>
                  <a:pt x="252577" y="424688"/>
                </a:lnTo>
                <a:lnTo>
                  <a:pt x="252577" y="229666"/>
                </a:lnTo>
                <a:lnTo>
                  <a:pt x="250972" y="204786"/>
                </a:lnTo>
                <a:lnTo>
                  <a:pt x="250848" y="202863"/>
                </a:lnTo>
                <a:lnTo>
                  <a:pt x="245662" y="180005"/>
                </a:lnTo>
                <a:lnTo>
                  <a:pt x="237018" y="161092"/>
                </a:lnTo>
                <a:lnTo>
                  <a:pt x="236890" y="160934"/>
                </a:lnTo>
                <a:close/>
              </a:path>
              <a:path w="2924809" h="558800">
                <a:moveTo>
                  <a:pt x="143052" y="120142"/>
                </a:moveTo>
                <a:lnTo>
                  <a:pt x="101820" y="126742"/>
                </a:lnTo>
                <a:lnTo>
                  <a:pt x="66840" y="146408"/>
                </a:lnTo>
                <a:lnTo>
                  <a:pt x="49733" y="166522"/>
                </a:lnTo>
                <a:lnTo>
                  <a:pt x="99839" y="166522"/>
                </a:lnTo>
                <a:lnTo>
                  <a:pt x="113732" y="162698"/>
                </a:lnTo>
                <a:lnTo>
                  <a:pt x="136906" y="160934"/>
                </a:lnTo>
                <a:lnTo>
                  <a:pt x="236890" y="160934"/>
                </a:lnTo>
                <a:lnTo>
                  <a:pt x="225145" y="146408"/>
                </a:lnTo>
                <a:lnTo>
                  <a:pt x="225035" y="146272"/>
                </a:lnTo>
                <a:lnTo>
                  <a:pt x="224917" y="146126"/>
                </a:lnTo>
                <a:lnTo>
                  <a:pt x="209427" y="134758"/>
                </a:lnTo>
                <a:lnTo>
                  <a:pt x="190861" y="126742"/>
                </a:lnTo>
                <a:lnTo>
                  <a:pt x="191094" y="126742"/>
                </a:lnTo>
                <a:lnTo>
                  <a:pt x="168493" y="121766"/>
                </a:lnTo>
                <a:lnTo>
                  <a:pt x="143052" y="120142"/>
                </a:lnTo>
                <a:close/>
              </a:path>
              <a:path w="2924809" h="558800">
                <a:moveTo>
                  <a:pt x="467715" y="119583"/>
                </a:moveTo>
                <a:lnTo>
                  <a:pt x="409805" y="129641"/>
                </a:lnTo>
                <a:lnTo>
                  <a:pt x="365734" y="159816"/>
                </a:lnTo>
                <a:lnTo>
                  <a:pt x="337931" y="208416"/>
                </a:lnTo>
                <a:lnTo>
                  <a:pt x="328574" y="274370"/>
                </a:lnTo>
                <a:lnTo>
                  <a:pt x="329691" y="298314"/>
                </a:lnTo>
                <a:lnTo>
                  <a:pt x="338540" y="340313"/>
                </a:lnTo>
                <a:lnTo>
                  <a:pt x="356213" y="375447"/>
                </a:lnTo>
                <a:lnTo>
                  <a:pt x="395351" y="412115"/>
                </a:lnTo>
                <a:lnTo>
                  <a:pt x="446741" y="429142"/>
                </a:lnTo>
                <a:lnTo>
                  <a:pt x="466039" y="430276"/>
                </a:lnTo>
                <a:lnTo>
                  <a:pt x="496509" y="427727"/>
                </a:lnTo>
                <a:lnTo>
                  <a:pt x="523663" y="420081"/>
                </a:lnTo>
                <a:lnTo>
                  <a:pt x="547501" y="407333"/>
                </a:lnTo>
                <a:lnTo>
                  <a:pt x="568020" y="389483"/>
                </a:lnTo>
                <a:lnTo>
                  <a:pt x="467156" y="389483"/>
                </a:lnTo>
                <a:lnTo>
                  <a:pt x="445796" y="387545"/>
                </a:lnTo>
                <a:lnTo>
                  <a:pt x="400380" y="358470"/>
                </a:lnTo>
                <a:lnTo>
                  <a:pt x="384663" y="321940"/>
                </a:lnTo>
                <a:lnTo>
                  <a:pt x="379425" y="274370"/>
                </a:lnTo>
                <a:lnTo>
                  <a:pt x="380654" y="250468"/>
                </a:lnTo>
                <a:lnTo>
                  <a:pt x="380716" y="249263"/>
                </a:lnTo>
                <a:lnTo>
                  <a:pt x="391051" y="207630"/>
                </a:lnTo>
                <a:lnTo>
                  <a:pt x="427058" y="168478"/>
                </a:lnTo>
                <a:lnTo>
                  <a:pt x="466598" y="160934"/>
                </a:lnTo>
                <a:lnTo>
                  <a:pt x="567892" y="160934"/>
                </a:lnTo>
                <a:lnTo>
                  <a:pt x="567108" y="159959"/>
                </a:lnTo>
                <a:lnTo>
                  <a:pt x="523035" y="129800"/>
                </a:lnTo>
                <a:lnTo>
                  <a:pt x="487273" y="120718"/>
                </a:lnTo>
                <a:lnTo>
                  <a:pt x="467715" y="119583"/>
                </a:lnTo>
                <a:close/>
              </a:path>
              <a:path w="2924809" h="558800">
                <a:moveTo>
                  <a:pt x="567892" y="160934"/>
                </a:moveTo>
                <a:lnTo>
                  <a:pt x="466598" y="160934"/>
                </a:lnTo>
                <a:lnTo>
                  <a:pt x="487969" y="162820"/>
                </a:lnTo>
                <a:lnTo>
                  <a:pt x="506269" y="168478"/>
                </a:lnTo>
                <a:lnTo>
                  <a:pt x="542940" y="207630"/>
                </a:lnTo>
                <a:lnTo>
                  <a:pt x="553560" y="249263"/>
                </a:lnTo>
                <a:lnTo>
                  <a:pt x="554888" y="274370"/>
                </a:lnTo>
                <a:lnTo>
                  <a:pt x="553624" y="298314"/>
                </a:lnTo>
                <a:lnTo>
                  <a:pt x="542940" y="341584"/>
                </a:lnTo>
                <a:lnTo>
                  <a:pt x="506410" y="381730"/>
                </a:lnTo>
                <a:lnTo>
                  <a:pt x="467156" y="389483"/>
                </a:lnTo>
                <a:lnTo>
                  <a:pt x="568020" y="389483"/>
                </a:lnTo>
                <a:lnTo>
                  <a:pt x="584522" y="366994"/>
                </a:lnTo>
                <a:lnTo>
                  <a:pt x="596309" y="340313"/>
                </a:lnTo>
                <a:lnTo>
                  <a:pt x="603381" y="309439"/>
                </a:lnTo>
                <a:lnTo>
                  <a:pt x="605739" y="274370"/>
                </a:lnTo>
                <a:lnTo>
                  <a:pt x="604639" y="250468"/>
                </a:lnTo>
                <a:lnTo>
                  <a:pt x="601338" y="228482"/>
                </a:lnTo>
                <a:lnTo>
                  <a:pt x="595881" y="208573"/>
                </a:lnTo>
                <a:lnTo>
                  <a:pt x="595837" y="208416"/>
                </a:lnTo>
                <a:lnTo>
                  <a:pt x="588137" y="190271"/>
                </a:lnTo>
                <a:lnTo>
                  <a:pt x="578479" y="174102"/>
                </a:lnTo>
                <a:lnTo>
                  <a:pt x="567892" y="160934"/>
                </a:lnTo>
                <a:close/>
              </a:path>
              <a:path w="2924809" h="558800">
                <a:moveTo>
                  <a:pt x="732586" y="0"/>
                </a:moveTo>
                <a:lnTo>
                  <a:pt x="683412" y="0"/>
                </a:lnTo>
                <a:lnTo>
                  <a:pt x="683412" y="424688"/>
                </a:lnTo>
                <a:lnTo>
                  <a:pt x="732586" y="424688"/>
                </a:lnTo>
                <a:lnTo>
                  <a:pt x="732586" y="0"/>
                </a:lnTo>
                <a:close/>
              </a:path>
              <a:path w="2924809" h="558800">
                <a:moveTo>
                  <a:pt x="934313" y="119583"/>
                </a:moveTo>
                <a:lnTo>
                  <a:pt x="883945" y="129432"/>
                </a:lnTo>
                <a:lnTo>
                  <a:pt x="844626" y="158978"/>
                </a:lnTo>
                <a:lnTo>
                  <a:pt x="819269" y="207803"/>
                </a:lnTo>
                <a:lnTo>
                  <a:pt x="810818" y="275488"/>
                </a:lnTo>
                <a:lnTo>
                  <a:pt x="812795" y="309596"/>
                </a:lnTo>
                <a:lnTo>
                  <a:pt x="812914" y="311654"/>
                </a:lnTo>
                <a:lnTo>
                  <a:pt x="829678" y="369632"/>
                </a:lnTo>
                <a:lnTo>
                  <a:pt x="862506" y="408432"/>
                </a:lnTo>
                <a:lnTo>
                  <a:pt x="907208" y="427849"/>
                </a:lnTo>
                <a:lnTo>
                  <a:pt x="933754" y="430276"/>
                </a:lnTo>
                <a:lnTo>
                  <a:pt x="950552" y="429437"/>
                </a:lnTo>
                <a:lnTo>
                  <a:pt x="991311" y="416864"/>
                </a:lnTo>
                <a:lnTo>
                  <a:pt x="1023082" y="389483"/>
                </a:lnTo>
                <a:lnTo>
                  <a:pt x="941578" y="389483"/>
                </a:lnTo>
                <a:lnTo>
                  <a:pt x="922735" y="387633"/>
                </a:lnTo>
                <a:lnTo>
                  <a:pt x="881507" y="359867"/>
                </a:lnTo>
                <a:lnTo>
                  <a:pt x="866625" y="324246"/>
                </a:lnTo>
                <a:lnTo>
                  <a:pt x="861669" y="276606"/>
                </a:lnTo>
                <a:lnTo>
                  <a:pt x="862908" y="251412"/>
                </a:lnTo>
                <a:lnTo>
                  <a:pt x="872824" y="209083"/>
                </a:lnTo>
                <a:lnTo>
                  <a:pt x="906300" y="168270"/>
                </a:lnTo>
                <a:lnTo>
                  <a:pt x="941019" y="160375"/>
                </a:lnTo>
                <a:lnTo>
                  <a:pt x="1024241" y="160375"/>
                </a:lnTo>
                <a:lnTo>
                  <a:pt x="1019578" y="154858"/>
                </a:lnTo>
                <a:lnTo>
                  <a:pt x="979206" y="126816"/>
                </a:lnTo>
                <a:lnTo>
                  <a:pt x="950846" y="120387"/>
                </a:lnTo>
                <a:lnTo>
                  <a:pt x="934313" y="119583"/>
                </a:lnTo>
                <a:close/>
              </a:path>
              <a:path w="2924809" h="558800">
                <a:moveTo>
                  <a:pt x="1076248" y="384454"/>
                </a:moveTo>
                <a:lnTo>
                  <a:pt x="1029309" y="384454"/>
                </a:lnTo>
                <a:lnTo>
                  <a:pt x="1036574" y="424688"/>
                </a:lnTo>
                <a:lnTo>
                  <a:pt x="1076248" y="424688"/>
                </a:lnTo>
                <a:lnTo>
                  <a:pt x="1076248" y="384454"/>
                </a:lnTo>
                <a:close/>
              </a:path>
              <a:path w="2924809" h="558800">
                <a:moveTo>
                  <a:pt x="1024241" y="160375"/>
                </a:moveTo>
                <a:lnTo>
                  <a:pt x="941019" y="160375"/>
                </a:lnTo>
                <a:lnTo>
                  <a:pt x="965210" y="162349"/>
                </a:lnTo>
                <a:lnTo>
                  <a:pt x="964281" y="162349"/>
                </a:lnTo>
                <a:lnTo>
                  <a:pt x="1009192" y="190271"/>
                </a:lnTo>
                <a:lnTo>
                  <a:pt x="1023023" y="226668"/>
                </a:lnTo>
                <a:lnTo>
                  <a:pt x="1027608" y="275488"/>
                </a:lnTo>
                <a:lnTo>
                  <a:pt x="1027633" y="284988"/>
                </a:lnTo>
                <a:lnTo>
                  <a:pt x="1026428" y="309596"/>
                </a:lnTo>
                <a:lnTo>
                  <a:pt x="1016788" y="348849"/>
                </a:lnTo>
                <a:lnTo>
                  <a:pt x="982019" y="382987"/>
                </a:lnTo>
                <a:lnTo>
                  <a:pt x="941578" y="389483"/>
                </a:lnTo>
                <a:lnTo>
                  <a:pt x="1023082" y="389483"/>
                </a:lnTo>
                <a:lnTo>
                  <a:pt x="1027074" y="384454"/>
                </a:lnTo>
                <a:lnTo>
                  <a:pt x="1076248" y="384454"/>
                </a:lnTo>
                <a:lnTo>
                  <a:pt x="1076248" y="163728"/>
                </a:lnTo>
                <a:lnTo>
                  <a:pt x="1027074" y="163728"/>
                </a:lnTo>
                <a:lnTo>
                  <a:pt x="1024241" y="160375"/>
                </a:lnTo>
                <a:close/>
              </a:path>
              <a:path w="2924809" h="558800">
                <a:moveTo>
                  <a:pt x="1076248" y="0"/>
                </a:moveTo>
                <a:lnTo>
                  <a:pt x="1027074" y="0"/>
                </a:lnTo>
                <a:lnTo>
                  <a:pt x="1027154" y="126816"/>
                </a:lnTo>
                <a:lnTo>
                  <a:pt x="1027429" y="132435"/>
                </a:lnTo>
                <a:lnTo>
                  <a:pt x="1028928" y="151714"/>
                </a:lnTo>
                <a:lnTo>
                  <a:pt x="1029691" y="158978"/>
                </a:lnTo>
                <a:lnTo>
                  <a:pt x="1030427" y="163728"/>
                </a:lnTo>
                <a:lnTo>
                  <a:pt x="1076248" y="163728"/>
                </a:lnTo>
                <a:lnTo>
                  <a:pt x="1076248" y="0"/>
                </a:lnTo>
                <a:close/>
              </a:path>
              <a:path w="2924809" h="558800">
                <a:moveTo>
                  <a:pt x="1210919" y="125171"/>
                </a:moveTo>
                <a:lnTo>
                  <a:pt x="1171244" y="125171"/>
                </a:lnTo>
                <a:lnTo>
                  <a:pt x="1171244" y="424688"/>
                </a:lnTo>
                <a:lnTo>
                  <a:pt x="1220419" y="424688"/>
                </a:lnTo>
                <a:lnTo>
                  <a:pt x="1220419" y="269341"/>
                </a:lnTo>
                <a:lnTo>
                  <a:pt x="1221605" y="244617"/>
                </a:lnTo>
                <a:lnTo>
                  <a:pt x="1231102" y="204383"/>
                </a:lnTo>
                <a:lnTo>
                  <a:pt x="1266097" y="167922"/>
                </a:lnTo>
                <a:lnTo>
                  <a:pt x="1273239" y="165963"/>
                </a:lnTo>
                <a:lnTo>
                  <a:pt x="1218184" y="165963"/>
                </a:lnTo>
                <a:lnTo>
                  <a:pt x="1210919" y="125171"/>
                </a:lnTo>
                <a:close/>
              </a:path>
              <a:path w="2924809" h="558800">
                <a:moveTo>
                  <a:pt x="1408418" y="160936"/>
                </a:moveTo>
                <a:lnTo>
                  <a:pt x="1308166" y="160936"/>
                </a:lnTo>
                <a:lnTo>
                  <a:pt x="1337487" y="165439"/>
                </a:lnTo>
                <a:lnTo>
                  <a:pt x="1358442" y="178955"/>
                </a:lnTo>
                <a:lnTo>
                  <a:pt x="1371015" y="201482"/>
                </a:lnTo>
                <a:lnTo>
                  <a:pt x="1375206" y="233019"/>
                </a:lnTo>
                <a:lnTo>
                  <a:pt x="1375206" y="424688"/>
                </a:lnTo>
                <a:lnTo>
                  <a:pt x="1423822" y="424688"/>
                </a:lnTo>
                <a:lnTo>
                  <a:pt x="1423822" y="229666"/>
                </a:lnTo>
                <a:lnTo>
                  <a:pt x="1422208" y="204383"/>
                </a:lnTo>
                <a:lnTo>
                  <a:pt x="1422110" y="202846"/>
                </a:lnTo>
                <a:lnTo>
                  <a:pt x="1416975" y="179936"/>
                </a:lnTo>
                <a:lnTo>
                  <a:pt x="1408418" y="160936"/>
                </a:lnTo>
                <a:close/>
              </a:path>
              <a:path w="2924809" h="558800">
                <a:moveTo>
                  <a:pt x="1315415" y="119583"/>
                </a:moveTo>
                <a:lnTo>
                  <a:pt x="1301339" y="120299"/>
                </a:lnTo>
                <a:lnTo>
                  <a:pt x="1287613" y="122448"/>
                </a:lnTo>
                <a:lnTo>
                  <a:pt x="1273774" y="126152"/>
                </a:lnTo>
                <a:lnTo>
                  <a:pt x="1273915" y="126152"/>
                </a:lnTo>
                <a:lnTo>
                  <a:pt x="1261211" y="131038"/>
                </a:lnTo>
                <a:lnTo>
                  <a:pt x="1249052" y="137520"/>
                </a:lnTo>
                <a:lnTo>
                  <a:pt x="1238294" y="145500"/>
                </a:lnTo>
                <a:lnTo>
                  <a:pt x="1228936" y="154980"/>
                </a:lnTo>
                <a:lnTo>
                  <a:pt x="1220978" y="165963"/>
                </a:lnTo>
                <a:lnTo>
                  <a:pt x="1273239" y="165963"/>
                </a:lnTo>
                <a:lnTo>
                  <a:pt x="1285202" y="162681"/>
                </a:lnTo>
                <a:lnTo>
                  <a:pt x="1308119" y="160936"/>
                </a:lnTo>
                <a:lnTo>
                  <a:pt x="1408418" y="160936"/>
                </a:lnTo>
                <a:lnTo>
                  <a:pt x="1396441" y="145846"/>
                </a:lnTo>
                <a:lnTo>
                  <a:pt x="1381105" y="134360"/>
                </a:lnTo>
                <a:lnTo>
                  <a:pt x="1362490" y="126152"/>
                </a:lnTo>
                <a:lnTo>
                  <a:pt x="1340594" y="121225"/>
                </a:lnTo>
                <a:lnTo>
                  <a:pt x="1315415" y="119583"/>
                </a:lnTo>
                <a:close/>
              </a:path>
              <a:path w="2924809" h="558800">
                <a:moveTo>
                  <a:pt x="1549171" y="12852"/>
                </a:moveTo>
                <a:lnTo>
                  <a:pt x="1533525" y="12852"/>
                </a:lnTo>
                <a:lnTo>
                  <a:pt x="1526641" y="15367"/>
                </a:lnTo>
                <a:lnTo>
                  <a:pt x="1515465" y="25425"/>
                </a:lnTo>
                <a:lnTo>
                  <a:pt x="1512671" y="33350"/>
                </a:lnTo>
                <a:lnTo>
                  <a:pt x="1512671" y="54952"/>
                </a:lnTo>
                <a:lnTo>
                  <a:pt x="1515465" y="62865"/>
                </a:lnTo>
                <a:lnTo>
                  <a:pt x="1526641" y="72923"/>
                </a:lnTo>
                <a:lnTo>
                  <a:pt x="1533525" y="75438"/>
                </a:lnTo>
                <a:lnTo>
                  <a:pt x="1549171" y="75438"/>
                </a:lnTo>
                <a:lnTo>
                  <a:pt x="1555788" y="72923"/>
                </a:lnTo>
                <a:lnTo>
                  <a:pt x="1567332" y="62865"/>
                </a:lnTo>
                <a:lnTo>
                  <a:pt x="1570228" y="54952"/>
                </a:lnTo>
                <a:lnTo>
                  <a:pt x="1570228" y="33350"/>
                </a:lnTo>
                <a:lnTo>
                  <a:pt x="1567332" y="25425"/>
                </a:lnTo>
                <a:lnTo>
                  <a:pt x="1555788" y="15367"/>
                </a:lnTo>
                <a:lnTo>
                  <a:pt x="1549171" y="12852"/>
                </a:lnTo>
                <a:close/>
              </a:path>
              <a:path w="2924809" h="558800">
                <a:moveTo>
                  <a:pt x="1565757" y="125171"/>
                </a:moveTo>
                <a:lnTo>
                  <a:pt x="1516583" y="125171"/>
                </a:lnTo>
                <a:lnTo>
                  <a:pt x="1516583" y="424688"/>
                </a:lnTo>
                <a:lnTo>
                  <a:pt x="1565757" y="424688"/>
                </a:lnTo>
                <a:lnTo>
                  <a:pt x="1565757" y="125171"/>
                </a:lnTo>
                <a:close/>
              </a:path>
              <a:path w="2924809" h="558800">
                <a:moveTo>
                  <a:pt x="1700428" y="125171"/>
                </a:moveTo>
                <a:lnTo>
                  <a:pt x="1660753" y="125171"/>
                </a:lnTo>
                <a:lnTo>
                  <a:pt x="1660753" y="424688"/>
                </a:lnTo>
                <a:lnTo>
                  <a:pt x="1709927" y="424688"/>
                </a:lnTo>
                <a:lnTo>
                  <a:pt x="1709927" y="269341"/>
                </a:lnTo>
                <a:lnTo>
                  <a:pt x="1711114" y="244617"/>
                </a:lnTo>
                <a:lnTo>
                  <a:pt x="1720611" y="204383"/>
                </a:lnTo>
                <a:lnTo>
                  <a:pt x="1755606" y="167922"/>
                </a:lnTo>
                <a:lnTo>
                  <a:pt x="1762748" y="165963"/>
                </a:lnTo>
                <a:lnTo>
                  <a:pt x="1707692" y="165963"/>
                </a:lnTo>
                <a:lnTo>
                  <a:pt x="1700428" y="125171"/>
                </a:lnTo>
                <a:close/>
              </a:path>
              <a:path w="2924809" h="558800">
                <a:moveTo>
                  <a:pt x="1897927" y="160936"/>
                </a:moveTo>
                <a:lnTo>
                  <a:pt x="1797675" y="160936"/>
                </a:lnTo>
                <a:lnTo>
                  <a:pt x="1826996" y="165439"/>
                </a:lnTo>
                <a:lnTo>
                  <a:pt x="1847951" y="178955"/>
                </a:lnTo>
                <a:lnTo>
                  <a:pt x="1860524" y="201482"/>
                </a:lnTo>
                <a:lnTo>
                  <a:pt x="1864715" y="233019"/>
                </a:lnTo>
                <a:lnTo>
                  <a:pt x="1864715" y="424688"/>
                </a:lnTo>
                <a:lnTo>
                  <a:pt x="1913331" y="424688"/>
                </a:lnTo>
                <a:lnTo>
                  <a:pt x="1913331" y="229666"/>
                </a:lnTo>
                <a:lnTo>
                  <a:pt x="1911717" y="204383"/>
                </a:lnTo>
                <a:lnTo>
                  <a:pt x="1911619" y="202846"/>
                </a:lnTo>
                <a:lnTo>
                  <a:pt x="1906484" y="179936"/>
                </a:lnTo>
                <a:lnTo>
                  <a:pt x="1897927" y="160936"/>
                </a:lnTo>
                <a:close/>
              </a:path>
              <a:path w="2924809" h="558800">
                <a:moveTo>
                  <a:pt x="1804924" y="119583"/>
                </a:moveTo>
                <a:lnTo>
                  <a:pt x="1790848" y="120299"/>
                </a:lnTo>
                <a:lnTo>
                  <a:pt x="1777122" y="122448"/>
                </a:lnTo>
                <a:lnTo>
                  <a:pt x="1763283" y="126152"/>
                </a:lnTo>
                <a:lnTo>
                  <a:pt x="1763424" y="126152"/>
                </a:lnTo>
                <a:lnTo>
                  <a:pt x="1750720" y="131038"/>
                </a:lnTo>
                <a:lnTo>
                  <a:pt x="1738561" y="137520"/>
                </a:lnTo>
                <a:lnTo>
                  <a:pt x="1727803" y="145500"/>
                </a:lnTo>
                <a:lnTo>
                  <a:pt x="1718444" y="154980"/>
                </a:lnTo>
                <a:lnTo>
                  <a:pt x="1710486" y="165963"/>
                </a:lnTo>
                <a:lnTo>
                  <a:pt x="1762748" y="165963"/>
                </a:lnTo>
                <a:lnTo>
                  <a:pt x="1774711" y="162681"/>
                </a:lnTo>
                <a:lnTo>
                  <a:pt x="1797628" y="160936"/>
                </a:lnTo>
                <a:lnTo>
                  <a:pt x="1897927" y="160936"/>
                </a:lnTo>
                <a:lnTo>
                  <a:pt x="1885950" y="145846"/>
                </a:lnTo>
                <a:lnTo>
                  <a:pt x="1870614" y="134360"/>
                </a:lnTo>
                <a:lnTo>
                  <a:pt x="1851999" y="126152"/>
                </a:lnTo>
                <a:lnTo>
                  <a:pt x="1830103" y="121225"/>
                </a:lnTo>
                <a:lnTo>
                  <a:pt x="1804924" y="119583"/>
                </a:lnTo>
                <a:close/>
              </a:path>
              <a:path w="2924809" h="558800">
                <a:moveTo>
                  <a:pt x="2012797" y="494538"/>
                </a:moveTo>
                <a:lnTo>
                  <a:pt x="2012797" y="539800"/>
                </a:lnTo>
                <a:lnTo>
                  <a:pt x="2035253" y="548111"/>
                </a:lnTo>
                <a:lnTo>
                  <a:pt x="2060711" y="554048"/>
                </a:lnTo>
                <a:lnTo>
                  <a:pt x="2089175" y="557611"/>
                </a:lnTo>
                <a:lnTo>
                  <a:pt x="2120646" y="558800"/>
                </a:lnTo>
                <a:lnTo>
                  <a:pt x="2152759" y="556773"/>
                </a:lnTo>
                <a:lnTo>
                  <a:pt x="2180367" y="550695"/>
                </a:lnTo>
                <a:lnTo>
                  <a:pt x="2203470" y="540567"/>
                </a:lnTo>
                <a:lnTo>
                  <a:pt x="2222068" y="526389"/>
                </a:lnTo>
                <a:lnTo>
                  <a:pt x="2228654" y="518007"/>
                </a:lnTo>
                <a:lnTo>
                  <a:pt x="2123440" y="518007"/>
                </a:lnTo>
                <a:lnTo>
                  <a:pt x="2092723" y="516593"/>
                </a:lnTo>
                <a:lnTo>
                  <a:pt x="2091931" y="516593"/>
                </a:lnTo>
                <a:lnTo>
                  <a:pt x="2062527" y="512140"/>
                </a:lnTo>
                <a:lnTo>
                  <a:pt x="2036264" y="504805"/>
                </a:lnTo>
                <a:lnTo>
                  <a:pt x="2012797" y="494538"/>
                </a:lnTo>
                <a:close/>
              </a:path>
              <a:path w="2924809" h="558800">
                <a:moveTo>
                  <a:pt x="2254758" y="385013"/>
                </a:moveTo>
                <a:lnTo>
                  <a:pt x="2207818" y="385013"/>
                </a:lnTo>
                <a:lnTo>
                  <a:pt x="2207455" y="388208"/>
                </a:lnTo>
                <a:lnTo>
                  <a:pt x="2207069" y="394233"/>
                </a:lnTo>
                <a:lnTo>
                  <a:pt x="2206320" y="410997"/>
                </a:lnTo>
                <a:lnTo>
                  <a:pt x="2206142" y="417423"/>
                </a:lnTo>
                <a:lnTo>
                  <a:pt x="2206142" y="433628"/>
                </a:lnTo>
                <a:lnTo>
                  <a:pt x="2204761" y="452154"/>
                </a:lnTo>
                <a:lnTo>
                  <a:pt x="2184069" y="495376"/>
                </a:lnTo>
                <a:lnTo>
                  <a:pt x="2141687" y="516593"/>
                </a:lnTo>
                <a:lnTo>
                  <a:pt x="2123440" y="518007"/>
                </a:lnTo>
                <a:lnTo>
                  <a:pt x="2228654" y="518007"/>
                </a:lnTo>
                <a:lnTo>
                  <a:pt x="2236369" y="508189"/>
                </a:lnTo>
                <a:lnTo>
                  <a:pt x="2246585" y="486011"/>
                </a:lnTo>
                <a:lnTo>
                  <a:pt x="2252714" y="459854"/>
                </a:lnTo>
                <a:lnTo>
                  <a:pt x="2254720" y="430276"/>
                </a:lnTo>
                <a:lnTo>
                  <a:pt x="2254758" y="385013"/>
                </a:lnTo>
                <a:close/>
              </a:path>
              <a:path w="2924809" h="558800">
                <a:moveTo>
                  <a:pt x="2112264" y="119583"/>
                </a:moveTo>
                <a:lnTo>
                  <a:pt x="2060921" y="130133"/>
                </a:lnTo>
                <a:lnTo>
                  <a:pt x="2022017" y="161772"/>
                </a:lnTo>
                <a:lnTo>
                  <a:pt x="1997500" y="211301"/>
                </a:lnTo>
                <a:lnTo>
                  <a:pt x="1989327" y="275488"/>
                </a:lnTo>
                <a:lnTo>
                  <a:pt x="1991371" y="310066"/>
                </a:lnTo>
                <a:lnTo>
                  <a:pt x="2007716" y="367064"/>
                </a:lnTo>
                <a:lnTo>
                  <a:pt x="2039951" y="407333"/>
                </a:lnTo>
                <a:lnTo>
                  <a:pt x="2085352" y="427727"/>
                </a:lnTo>
                <a:lnTo>
                  <a:pt x="2112822" y="430276"/>
                </a:lnTo>
                <a:lnTo>
                  <a:pt x="2142088" y="427447"/>
                </a:lnTo>
                <a:lnTo>
                  <a:pt x="2167304" y="418960"/>
                </a:lnTo>
                <a:lnTo>
                  <a:pt x="2188469" y="404815"/>
                </a:lnTo>
                <a:lnTo>
                  <a:pt x="2201237" y="390042"/>
                </a:lnTo>
                <a:lnTo>
                  <a:pt x="2120087" y="390042"/>
                </a:lnTo>
                <a:lnTo>
                  <a:pt x="2101470" y="388208"/>
                </a:lnTo>
                <a:lnTo>
                  <a:pt x="2060295" y="360705"/>
                </a:lnTo>
                <a:lnTo>
                  <a:pt x="2045208" y="324872"/>
                </a:lnTo>
                <a:lnTo>
                  <a:pt x="2040178" y="276047"/>
                </a:lnTo>
                <a:lnTo>
                  <a:pt x="2041469" y="249976"/>
                </a:lnTo>
                <a:lnTo>
                  <a:pt x="2051805" y="207370"/>
                </a:lnTo>
                <a:lnTo>
                  <a:pt x="2085716" y="168409"/>
                </a:lnTo>
                <a:lnTo>
                  <a:pt x="2118969" y="160934"/>
                </a:lnTo>
                <a:lnTo>
                  <a:pt x="2202923" y="160934"/>
                </a:lnTo>
                <a:lnTo>
                  <a:pt x="2197322" y="154128"/>
                </a:lnTo>
                <a:lnTo>
                  <a:pt x="2165629" y="130759"/>
                </a:lnTo>
                <a:lnTo>
                  <a:pt x="2126701" y="120282"/>
                </a:lnTo>
                <a:lnTo>
                  <a:pt x="2112264" y="119583"/>
                </a:lnTo>
                <a:close/>
              </a:path>
              <a:path w="2924809" h="558800">
                <a:moveTo>
                  <a:pt x="2202923" y="160934"/>
                </a:moveTo>
                <a:lnTo>
                  <a:pt x="2118969" y="160934"/>
                </a:lnTo>
                <a:lnTo>
                  <a:pt x="2140098" y="162610"/>
                </a:lnTo>
                <a:lnTo>
                  <a:pt x="2158223" y="167640"/>
                </a:lnTo>
                <a:lnTo>
                  <a:pt x="2194753" y="203299"/>
                </a:lnTo>
                <a:lnTo>
                  <a:pt x="2205372" y="247166"/>
                </a:lnTo>
                <a:lnTo>
                  <a:pt x="2206701" y="275488"/>
                </a:lnTo>
                <a:lnTo>
                  <a:pt x="2206701" y="287223"/>
                </a:lnTo>
                <a:lnTo>
                  <a:pt x="2205530" y="310066"/>
                </a:lnTo>
                <a:lnTo>
                  <a:pt x="2205408" y="312460"/>
                </a:lnTo>
                <a:lnTo>
                  <a:pt x="2195069" y="351713"/>
                </a:lnTo>
                <a:lnTo>
                  <a:pt x="2159200" y="383965"/>
                </a:lnTo>
                <a:lnTo>
                  <a:pt x="2120087" y="390042"/>
                </a:lnTo>
                <a:lnTo>
                  <a:pt x="2201237" y="390042"/>
                </a:lnTo>
                <a:lnTo>
                  <a:pt x="2205583" y="385013"/>
                </a:lnTo>
                <a:lnTo>
                  <a:pt x="2254758" y="385013"/>
                </a:lnTo>
                <a:lnTo>
                  <a:pt x="2254758" y="164846"/>
                </a:lnTo>
                <a:lnTo>
                  <a:pt x="2206142" y="164846"/>
                </a:lnTo>
                <a:lnTo>
                  <a:pt x="2202923" y="160934"/>
                </a:lnTo>
                <a:close/>
              </a:path>
              <a:path w="2924809" h="558800">
                <a:moveTo>
                  <a:pt x="2254758" y="125171"/>
                </a:moveTo>
                <a:lnTo>
                  <a:pt x="2215642" y="125171"/>
                </a:lnTo>
                <a:lnTo>
                  <a:pt x="2208936" y="164846"/>
                </a:lnTo>
                <a:lnTo>
                  <a:pt x="2254758" y="164846"/>
                </a:lnTo>
                <a:lnTo>
                  <a:pt x="2254758" y="125171"/>
                </a:lnTo>
                <a:close/>
              </a:path>
              <a:path w="2924809" h="558800">
                <a:moveTo>
                  <a:pt x="2465425" y="119583"/>
                </a:moveTo>
                <a:lnTo>
                  <a:pt x="2411411" y="130272"/>
                </a:lnTo>
                <a:lnTo>
                  <a:pt x="2369307" y="161636"/>
                </a:lnTo>
                <a:lnTo>
                  <a:pt x="2342259" y="211261"/>
                </a:lnTo>
                <a:lnTo>
                  <a:pt x="2334019" y="253452"/>
                </a:lnTo>
                <a:lnTo>
                  <a:pt x="2332990" y="277164"/>
                </a:lnTo>
                <a:lnTo>
                  <a:pt x="2334123" y="301298"/>
                </a:lnTo>
                <a:lnTo>
                  <a:pt x="2343201" y="343489"/>
                </a:lnTo>
                <a:lnTo>
                  <a:pt x="2361119" y="377543"/>
                </a:lnTo>
                <a:lnTo>
                  <a:pt x="2401722" y="412953"/>
                </a:lnTo>
                <a:lnTo>
                  <a:pt x="2456307" y="429194"/>
                </a:lnTo>
                <a:lnTo>
                  <a:pt x="2477160" y="430276"/>
                </a:lnTo>
                <a:lnTo>
                  <a:pt x="2492000" y="429978"/>
                </a:lnTo>
                <a:lnTo>
                  <a:pt x="2504130" y="429194"/>
                </a:lnTo>
                <a:lnTo>
                  <a:pt x="2504870" y="429194"/>
                </a:lnTo>
                <a:lnTo>
                  <a:pt x="2552734" y="419450"/>
                </a:lnTo>
                <a:lnTo>
                  <a:pt x="2575509" y="410718"/>
                </a:lnTo>
                <a:lnTo>
                  <a:pt x="2575509" y="388366"/>
                </a:lnTo>
                <a:lnTo>
                  <a:pt x="2479395" y="388366"/>
                </a:lnTo>
                <a:lnTo>
                  <a:pt x="2458281" y="386708"/>
                </a:lnTo>
                <a:lnTo>
                  <a:pt x="2409825" y="361823"/>
                </a:lnTo>
                <a:lnTo>
                  <a:pt x="2385879" y="308339"/>
                </a:lnTo>
                <a:lnTo>
                  <a:pt x="2383840" y="284429"/>
                </a:lnTo>
                <a:lnTo>
                  <a:pt x="2588920" y="284429"/>
                </a:lnTo>
                <a:lnTo>
                  <a:pt x="2588856" y="253452"/>
                </a:lnTo>
                <a:lnTo>
                  <a:pt x="2588474" y="245313"/>
                </a:lnTo>
                <a:lnTo>
                  <a:pt x="2384958" y="245313"/>
                </a:lnTo>
                <a:lnTo>
                  <a:pt x="2387942" y="226296"/>
                </a:lnTo>
                <a:lnTo>
                  <a:pt x="2409266" y="182448"/>
                </a:lnTo>
                <a:lnTo>
                  <a:pt x="2447940" y="161302"/>
                </a:lnTo>
                <a:lnTo>
                  <a:pt x="2447351" y="161302"/>
                </a:lnTo>
                <a:lnTo>
                  <a:pt x="2464866" y="159816"/>
                </a:lnTo>
                <a:lnTo>
                  <a:pt x="2558570" y="159816"/>
                </a:lnTo>
                <a:lnTo>
                  <a:pt x="2556014" y="156537"/>
                </a:lnTo>
                <a:lnTo>
                  <a:pt x="2516762" y="129012"/>
                </a:lnTo>
                <a:lnTo>
                  <a:pt x="2483791" y="120630"/>
                </a:lnTo>
                <a:lnTo>
                  <a:pt x="2465425" y="119583"/>
                </a:lnTo>
                <a:close/>
              </a:path>
              <a:path w="2924809" h="558800">
                <a:moveTo>
                  <a:pt x="2575509" y="367690"/>
                </a:moveTo>
                <a:lnTo>
                  <a:pt x="2529967" y="383057"/>
                </a:lnTo>
                <a:lnTo>
                  <a:pt x="2479395" y="388366"/>
                </a:lnTo>
                <a:lnTo>
                  <a:pt x="2575509" y="388366"/>
                </a:lnTo>
                <a:lnTo>
                  <a:pt x="2575509" y="367690"/>
                </a:lnTo>
                <a:close/>
              </a:path>
              <a:path w="2924809" h="558800">
                <a:moveTo>
                  <a:pt x="2558570" y="159816"/>
                </a:moveTo>
                <a:lnTo>
                  <a:pt x="2464866" y="159816"/>
                </a:lnTo>
                <a:lnTo>
                  <a:pt x="2482326" y="161302"/>
                </a:lnTo>
                <a:lnTo>
                  <a:pt x="2497272" y="165757"/>
                </a:lnTo>
                <a:lnTo>
                  <a:pt x="2527239" y="196333"/>
                </a:lnTo>
                <a:lnTo>
                  <a:pt x="2537510" y="245313"/>
                </a:lnTo>
                <a:lnTo>
                  <a:pt x="2588474" y="245313"/>
                </a:lnTo>
                <a:lnTo>
                  <a:pt x="2580589" y="199441"/>
                </a:lnTo>
                <a:lnTo>
                  <a:pt x="2565882" y="169197"/>
                </a:lnTo>
                <a:lnTo>
                  <a:pt x="2558570" y="159816"/>
                </a:lnTo>
                <a:close/>
              </a:path>
              <a:path w="2924809" h="558800">
                <a:moveTo>
                  <a:pt x="2705150" y="125171"/>
                </a:moveTo>
                <a:lnTo>
                  <a:pt x="2664917" y="125171"/>
                </a:lnTo>
                <a:lnTo>
                  <a:pt x="2664917" y="424688"/>
                </a:lnTo>
                <a:lnTo>
                  <a:pt x="2714091" y="424688"/>
                </a:lnTo>
                <a:lnTo>
                  <a:pt x="2714091" y="264871"/>
                </a:lnTo>
                <a:lnTo>
                  <a:pt x="2714841" y="250255"/>
                </a:lnTo>
                <a:lnTo>
                  <a:pt x="2726105" y="212064"/>
                </a:lnTo>
                <a:lnTo>
                  <a:pt x="2753990" y="179933"/>
                </a:lnTo>
                <a:lnTo>
                  <a:pt x="2710738" y="179933"/>
                </a:lnTo>
                <a:lnTo>
                  <a:pt x="2705150" y="125171"/>
                </a:lnTo>
                <a:close/>
              </a:path>
              <a:path w="2924809" h="558800">
                <a:moveTo>
                  <a:pt x="2810205" y="119583"/>
                </a:moveTo>
                <a:lnTo>
                  <a:pt x="2804617" y="119583"/>
                </a:lnTo>
                <a:lnTo>
                  <a:pt x="2789474" y="120701"/>
                </a:lnTo>
                <a:lnTo>
                  <a:pt x="2750134" y="137464"/>
                </a:lnTo>
                <a:lnTo>
                  <a:pt x="2720532" y="168063"/>
                </a:lnTo>
                <a:lnTo>
                  <a:pt x="2712974" y="179933"/>
                </a:lnTo>
                <a:lnTo>
                  <a:pt x="2753990" y="179933"/>
                </a:lnTo>
                <a:lnTo>
                  <a:pt x="2758236" y="176860"/>
                </a:lnTo>
                <a:lnTo>
                  <a:pt x="2768469" y="171359"/>
                </a:lnTo>
                <a:lnTo>
                  <a:pt x="2779050" y="167430"/>
                </a:lnTo>
                <a:lnTo>
                  <a:pt x="2789981" y="165073"/>
                </a:lnTo>
                <a:lnTo>
                  <a:pt x="2801264" y="164287"/>
                </a:lnTo>
                <a:lnTo>
                  <a:pt x="2834206" y="164287"/>
                </a:lnTo>
                <a:lnTo>
                  <a:pt x="2839821" y="122936"/>
                </a:lnTo>
                <a:lnTo>
                  <a:pt x="2834601" y="121818"/>
                </a:lnTo>
                <a:lnTo>
                  <a:pt x="2828823" y="120980"/>
                </a:lnTo>
                <a:lnTo>
                  <a:pt x="2816161" y="119862"/>
                </a:lnTo>
                <a:lnTo>
                  <a:pt x="2810205" y="119583"/>
                </a:lnTo>
                <a:close/>
              </a:path>
              <a:path w="2924809" h="558800">
                <a:moveTo>
                  <a:pt x="2834206" y="164287"/>
                </a:moveTo>
                <a:lnTo>
                  <a:pt x="2806103" y="164287"/>
                </a:lnTo>
                <a:lnTo>
                  <a:pt x="2811500" y="164668"/>
                </a:lnTo>
                <a:lnTo>
                  <a:pt x="2823425" y="166154"/>
                </a:lnTo>
                <a:lnTo>
                  <a:pt x="2828823" y="167081"/>
                </a:lnTo>
                <a:lnTo>
                  <a:pt x="2833674" y="168198"/>
                </a:lnTo>
                <a:lnTo>
                  <a:pt x="2834099" y="165073"/>
                </a:lnTo>
                <a:lnTo>
                  <a:pt x="2834206" y="164287"/>
                </a:lnTo>
                <a:close/>
              </a:path>
              <a:path w="2924809" h="558800">
                <a:moveTo>
                  <a:pt x="2888996" y="357073"/>
                </a:moveTo>
                <a:lnTo>
                  <a:pt x="2855537" y="384945"/>
                </a:lnTo>
                <a:lnTo>
                  <a:pt x="2854909" y="394512"/>
                </a:lnTo>
                <a:lnTo>
                  <a:pt x="2855537" y="403873"/>
                </a:lnTo>
                <a:lnTo>
                  <a:pt x="2882251" y="431951"/>
                </a:lnTo>
                <a:lnTo>
                  <a:pt x="2888996" y="432511"/>
                </a:lnTo>
                <a:lnTo>
                  <a:pt x="2895768" y="431951"/>
                </a:lnTo>
                <a:lnTo>
                  <a:pt x="2923536" y="403873"/>
                </a:lnTo>
                <a:lnTo>
                  <a:pt x="2924200" y="394512"/>
                </a:lnTo>
                <a:lnTo>
                  <a:pt x="2923536" y="384945"/>
                </a:lnTo>
                <a:lnTo>
                  <a:pt x="2895768" y="357597"/>
                </a:lnTo>
                <a:lnTo>
                  <a:pt x="2888996" y="357073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8704" y="3446467"/>
            <a:ext cx="4377080" cy="4330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497" y="2760666"/>
            <a:ext cx="5073904" cy="5615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7203" y="2074866"/>
            <a:ext cx="5864047" cy="56159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63997" y="2121203"/>
            <a:ext cx="612775" cy="446405"/>
          </a:xfrm>
          <a:custGeom>
            <a:avLst/>
            <a:gdLst/>
            <a:ahLst/>
            <a:cxnLst/>
            <a:rect l="l" t="t" r="r" b="b"/>
            <a:pathLst>
              <a:path w="612775" h="446405">
                <a:moveTo>
                  <a:pt x="478485" y="0"/>
                </a:moveTo>
                <a:lnTo>
                  <a:pt x="430690" y="9711"/>
                </a:lnTo>
                <a:lnTo>
                  <a:pt x="391552" y="36153"/>
                </a:lnTo>
                <a:lnTo>
                  <a:pt x="365108" y="75287"/>
                </a:lnTo>
                <a:lnTo>
                  <a:pt x="355396" y="123075"/>
                </a:lnTo>
                <a:lnTo>
                  <a:pt x="361671" y="161544"/>
                </a:lnTo>
                <a:lnTo>
                  <a:pt x="361694" y="161684"/>
                </a:lnTo>
                <a:lnTo>
                  <a:pt x="379242" y="195389"/>
                </a:lnTo>
                <a:lnTo>
                  <a:pt x="406022" y="222170"/>
                </a:lnTo>
                <a:lnTo>
                  <a:pt x="440016" y="240004"/>
                </a:lnTo>
                <a:lnTo>
                  <a:pt x="358470" y="446163"/>
                </a:lnTo>
                <a:lnTo>
                  <a:pt x="403644" y="438785"/>
                </a:lnTo>
                <a:lnTo>
                  <a:pt x="446350" y="422568"/>
                </a:lnTo>
                <a:lnTo>
                  <a:pt x="485827" y="398701"/>
                </a:lnTo>
                <a:lnTo>
                  <a:pt x="521315" y="368376"/>
                </a:lnTo>
                <a:lnTo>
                  <a:pt x="552054" y="332783"/>
                </a:lnTo>
                <a:lnTo>
                  <a:pt x="577285" y="293113"/>
                </a:lnTo>
                <a:lnTo>
                  <a:pt x="596248" y="250556"/>
                </a:lnTo>
                <a:lnTo>
                  <a:pt x="608183" y="206303"/>
                </a:lnTo>
                <a:lnTo>
                  <a:pt x="612317" y="161684"/>
                </a:lnTo>
                <a:lnTo>
                  <a:pt x="612330" y="161544"/>
                </a:lnTo>
                <a:lnTo>
                  <a:pt x="606976" y="114614"/>
                </a:lnTo>
                <a:lnTo>
                  <a:pt x="590915" y="70785"/>
                </a:lnTo>
                <a:lnTo>
                  <a:pt x="564146" y="34266"/>
                </a:lnTo>
                <a:lnTo>
                  <a:pt x="526669" y="9268"/>
                </a:lnTo>
                <a:lnTo>
                  <a:pt x="478485" y="0"/>
                </a:lnTo>
                <a:close/>
              </a:path>
              <a:path w="612775" h="446405">
                <a:moveTo>
                  <a:pt x="123088" y="0"/>
                </a:moveTo>
                <a:lnTo>
                  <a:pt x="75293" y="9711"/>
                </a:lnTo>
                <a:lnTo>
                  <a:pt x="36155" y="36153"/>
                </a:lnTo>
                <a:lnTo>
                  <a:pt x="9711" y="75287"/>
                </a:lnTo>
                <a:lnTo>
                  <a:pt x="0" y="123075"/>
                </a:lnTo>
                <a:lnTo>
                  <a:pt x="6274" y="161544"/>
                </a:lnTo>
                <a:lnTo>
                  <a:pt x="6297" y="161684"/>
                </a:lnTo>
                <a:lnTo>
                  <a:pt x="23845" y="195389"/>
                </a:lnTo>
                <a:lnTo>
                  <a:pt x="50625" y="222170"/>
                </a:lnTo>
                <a:lnTo>
                  <a:pt x="84620" y="240004"/>
                </a:lnTo>
                <a:lnTo>
                  <a:pt x="3073" y="446163"/>
                </a:lnTo>
                <a:lnTo>
                  <a:pt x="48248" y="438785"/>
                </a:lnTo>
                <a:lnTo>
                  <a:pt x="90953" y="422568"/>
                </a:lnTo>
                <a:lnTo>
                  <a:pt x="130430" y="398701"/>
                </a:lnTo>
                <a:lnTo>
                  <a:pt x="165918" y="368376"/>
                </a:lnTo>
                <a:lnTo>
                  <a:pt x="196657" y="332783"/>
                </a:lnTo>
                <a:lnTo>
                  <a:pt x="221888" y="293113"/>
                </a:lnTo>
                <a:lnTo>
                  <a:pt x="240851" y="250556"/>
                </a:lnTo>
                <a:lnTo>
                  <a:pt x="252786" y="206303"/>
                </a:lnTo>
                <a:lnTo>
                  <a:pt x="256920" y="161684"/>
                </a:lnTo>
                <a:lnTo>
                  <a:pt x="256933" y="161544"/>
                </a:lnTo>
                <a:lnTo>
                  <a:pt x="251579" y="114614"/>
                </a:lnTo>
                <a:lnTo>
                  <a:pt x="235518" y="70785"/>
                </a:lnTo>
                <a:lnTo>
                  <a:pt x="208749" y="34266"/>
                </a:lnTo>
                <a:lnTo>
                  <a:pt x="171272" y="9268"/>
                </a:lnTo>
                <a:lnTo>
                  <a:pt x="123088" y="0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82" y="6381979"/>
            <a:ext cx="2095804" cy="1120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2697" y="6153229"/>
            <a:ext cx="524306" cy="52429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35000" y="5960851"/>
            <a:ext cx="10922000" cy="0"/>
          </a:xfrm>
          <a:custGeom>
            <a:avLst/>
            <a:gdLst/>
            <a:ahLst/>
            <a:cxnLst/>
            <a:rect l="l" t="t" r="r" b="b"/>
            <a:pathLst>
              <a:path w="10922000" h="0">
                <a:moveTo>
                  <a:pt x="0" y="0"/>
                </a:moveTo>
                <a:lnTo>
                  <a:pt x="10922000" y="0"/>
                </a:lnTo>
              </a:path>
            </a:pathLst>
          </a:custGeom>
          <a:ln w="6350">
            <a:solidFill>
              <a:srgbClr val="B3DFE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404" y="3904462"/>
            <a:ext cx="2282841" cy="161625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950053" y="652599"/>
            <a:ext cx="336550" cy="170815"/>
          </a:xfrm>
          <a:custGeom>
            <a:avLst/>
            <a:gdLst/>
            <a:ahLst/>
            <a:cxnLst/>
            <a:rect l="l" t="t" r="r" b="b"/>
            <a:pathLst>
              <a:path w="336550" h="170815">
                <a:moveTo>
                  <a:pt x="86080" y="158419"/>
                </a:moveTo>
                <a:lnTo>
                  <a:pt x="27889" y="158419"/>
                </a:lnTo>
                <a:lnTo>
                  <a:pt x="34204" y="162945"/>
                </a:lnTo>
                <a:lnTo>
                  <a:pt x="41033" y="165992"/>
                </a:lnTo>
                <a:lnTo>
                  <a:pt x="48206" y="167710"/>
                </a:lnTo>
                <a:lnTo>
                  <a:pt x="55549" y="168249"/>
                </a:lnTo>
                <a:lnTo>
                  <a:pt x="83860" y="160784"/>
                </a:lnTo>
                <a:lnTo>
                  <a:pt x="86080" y="158419"/>
                </a:lnTo>
                <a:close/>
              </a:path>
              <a:path w="336550" h="170815">
                <a:moveTo>
                  <a:pt x="7315" y="116128"/>
                </a:moveTo>
                <a:lnTo>
                  <a:pt x="4800" y="116128"/>
                </a:lnTo>
                <a:lnTo>
                  <a:pt x="4800" y="167563"/>
                </a:lnTo>
                <a:lnTo>
                  <a:pt x="27889" y="158419"/>
                </a:lnTo>
                <a:lnTo>
                  <a:pt x="86080" y="158419"/>
                </a:lnTo>
                <a:lnTo>
                  <a:pt x="88011" y="156362"/>
                </a:lnTo>
                <a:lnTo>
                  <a:pt x="37947" y="156362"/>
                </a:lnTo>
                <a:lnTo>
                  <a:pt x="32461" y="155676"/>
                </a:lnTo>
                <a:lnTo>
                  <a:pt x="27431" y="154076"/>
                </a:lnTo>
                <a:lnTo>
                  <a:pt x="7315" y="116128"/>
                </a:lnTo>
                <a:close/>
              </a:path>
              <a:path w="336550" h="170815">
                <a:moveTo>
                  <a:pt x="86192" y="12344"/>
                </a:moveTo>
                <a:lnTo>
                  <a:pt x="53263" y="12344"/>
                </a:lnTo>
                <a:lnTo>
                  <a:pt x="68369" y="15930"/>
                </a:lnTo>
                <a:lnTo>
                  <a:pt x="79981" y="28003"/>
                </a:lnTo>
                <a:lnTo>
                  <a:pt x="87435" y="50534"/>
                </a:lnTo>
                <a:lnTo>
                  <a:pt x="89967" y="84153"/>
                </a:lnTo>
                <a:lnTo>
                  <a:pt x="90068" y="90068"/>
                </a:lnTo>
                <a:lnTo>
                  <a:pt x="81610" y="93040"/>
                </a:lnTo>
                <a:lnTo>
                  <a:pt x="73151" y="94411"/>
                </a:lnTo>
                <a:lnTo>
                  <a:pt x="89839" y="94411"/>
                </a:lnTo>
                <a:lnTo>
                  <a:pt x="87214" y="117593"/>
                </a:lnTo>
                <a:lnTo>
                  <a:pt x="79981" y="137388"/>
                </a:lnTo>
                <a:lnTo>
                  <a:pt x="66018" y="151183"/>
                </a:lnTo>
                <a:lnTo>
                  <a:pt x="43205" y="156362"/>
                </a:lnTo>
                <a:lnTo>
                  <a:pt x="88011" y="156362"/>
                </a:lnTo>
                <a:lnTo>
                  <a:pt x="102012" y="141446"/>
                </a:lnTo>
                <a:lnTo>
                  <a:pt x="111678" y="114821"/>
                </a:lnTo>
                <a:lnTo>
                  <a:pt x="114528" y="85496"/>
                </a:lnTo>
                <a:lnTo>
                  <a:pt x="111796" y="55092"/>
                </a:lnTo>
                <a:lnTo>
                  <a:pt x="111742" y="54496"/>
                </a:lnTo>
                <a:lnTo>
                  <a:pt x="102023" y="28003"/>
                </a:lnTo>
                <a:lnTo>
                  <a:pt x="86192" y="12344"/>
                </a:lnTo>
                <a:close/>
              </a:path>
              <a:path w="336550" h="170815">
                <a:moveTo>
                  <a:pt x="53492" y="2514"/>
                </a:moveTo>
                <a:lnTo>
                  <a:pt x="30089" y="7033"/>
                </a:lnTo>
                <a:lnTo>
                  <a:pt x="13373" y="18945"/>
                </a:lnTo>
                <a:lnTo>
                  <a:pt x="3343" y="35786"/>
                </a:lnTo>
                <a:lnTo>
                  <a:pt x="103" y="54496"/>
                </a:lnTo>
                <a:lnTo>
                  <a:pt x="0" y="55092"/>
                </a:lnTo>
                <a:lnTo>
                  <a:pt x="3346" y="74566"/>
                </a:lnTo>
                <a:lnTo>
                  <a:pt x="13401" y="91554"/>
                </a:lnTo>
                <a:lnTo>
                  <a:pt x="30185" y="103570"/>
                </a:lnTo>
                <a:lnTo>
                  <a:pt x="53720" y="108127"/>
                </a:lnTo>
                <a:lnTo>
                  <a:pt x="63511" y="107334"/>
                </a:lnTo>
                <a:lnTo>
                  <a:pt x="73066" y="104870"/>
                </a:lnTo>
                <a:lnTo>
                  <a:pt x="81978" y="100605"/>
                </a:lnTo>
                <a:lnTo>
                  <a:pt x="89839" y="94411"/>
                </a:lnTo>
                <a:lnTo>
                  <a:pt x="65150" y="94411"/>
                </a:lnTo>
                <a:lnTo>
                  <a:pt x="48838" y="91929"/>
                </a:lnTo>
                <a:lnTo>
                  <a:pt x="35461" y="84153"/>
                </a:lnTo>
                <a:lnTo>
                  <a:pt x="26414" y="70590"/>
                </a:lnTo>
                <a:lnTo>
                  <a:pt x="23088" y="50749"/>
                </a:lnTo>
                <a:lnTo>
                  <a:pt x="24685" y="37129"/>
                </a:lnTo>
                <a:lnTo>
                  <a:pt x="29860" y="24774"/>
                </a:lnTo>
                <a:lnTo>
                  <a:pt x="39064" y="15930"/>
                </a:lnTo>
                <a:lnTo>
                  <a:pt x="38685" y="15930"/>
                </a:lnTo>
                <a:lnTo>
                  <a:pt x="53263" y="12344"/>
                </a:lnTo>
                <a:lnTo>
                  <a:pt x="86192" y="12344"/>
                </a:lnTo>
                <a:lnTo>
                  <a:pt x="83281" y="9469"/>
                </a:lnTo>
                <a:lnTo>
                  <a:pt x="53492" y="2514"/>
                </a:lnTo>
                <a:close/>
              </a:path>
              <a:path w="336550" h="170815">
                <a:moveTo>
                  <a:pt x="199567" y="0"/>
                </a:moveTo>
                <a:lnTo>
                  <a:pt x="128244" y="166878"/>
                </a:lnTo>
                <a:lnTo>
                  <a:pt x="136931" y="170307"/>
                </a:lnTo>
                <a:lnTo>
                  <a:pt x="208025" y="3200"/>
                </a:lnTo>
                <a:lnTo>
                  <a:pt x="199567" y="0"/>
                </a:lnTo>
                <a:close/>
              </a:path>
              <a:path w="336550" h="170815">
                <a:moveTo>
                  <a:pt x="307822" y="158419"/>
                </a:moveTo>
                <a:lnTo>
                  <a:pt x="249631" y="158419"/>
                </a:lnTo>
                <a:lnTo>
                  <a:pt x="255946" y="162945"/>
                </a:lnTo>
                <a:lnTo>
                  <a:pt x="262775" y="165992"/>
                </a:lnTo>
                <a:lnTo>
                  <a:pt x="269948" y="167710"/>
                </a:lnTo>
                <a:lnTo>
                  <a:pt x="277291" y="168249"/>
                </a:lnTo>
                <a:lnTo>
                  <a:pt x="305602" y="160784"/>
                </a:lnTo>
                <a:lnTo>
                  <a:pt x="307822" y="158419"/>
                </a:lnTo>
                <a:close/>
              </a:path>
              <a:path w="336550" h="170815">
                <a:moveTo>
                  <a:pt x="229057" y="116128"/>
                </a:moveTo>
                <a:lnTo>
                  <a:pt x="226542" y="116128"/>
                </a:lnTo>
                <a:lnTo>
                  <a:pt x="226542" y="167563"/>
                </a:lnTo>
                <a:lnTo>
                  <a:pt x="249631" y="158419"/>
                </a:lnTo>
                <a:lnTo>
                  <a:pt x="307822" y="158419"/>
                </a:lnTo>
                <a:lnTo>
                  <a:pt x="309753" y="156362"/>
                </a:lnTo>
                <a:lnTo>
                  <a:pt x="259689" y="156362"/>
                </a:lnTo>
                <a:lnTo>
                  <a:pt x="254203" y="155676"/>
                </a:lnTo>
                <a:lnTo>
                  <a:pt x="249173" y="154076"/>
                </a:lnTo>
                <a:lnTo>
                  <a:pt x="229057" y="116128"/>
                </a:lnTo>
                <a:close/>
              </a:path>
              <a:path w="336550" h="170815">
                <a:moveTo>
                  <a:pt x="307934" y="12344"/>
                </a:moveTo>
                <a:lnTo>
                  <a:pt x="275005" y="12344"/>
                </a:lnTo>
                <a:lnTo>
                  <a:pt x="290111" y="15930"/>
                </a:lnTo>
                <a:lnTo>
                  <a:pt x="301723" y="28003"/>
                </a:lnTo>
                <a:lnTo>
                  <a:pt x="309177" y="50534"/>
                </a:lnTo>
                <a:lnTo>
                  <a:pt x="311709" y="84153"/>
                </a:lnTo>
                <a:lnTo>
                  <a:pt x="311810" y="90068"/>
                </a:lnTo>
                <a:lnTo>
                  <a:pt x="303352" y="93040"/>
                </a:lnTo>
                <a:lnTo>
                  <a:pt x="294893" y="94411"/>
                </a:lnTo>
                <a:lnTo>
                  <a:pt x="311581" y="94411"/>
                </a:lnTo>
                <a:lnTo>
                  <a:pt x="308956" y="117593"/>
                </a:lnTo>
                <a:lnTo>
                  <a:pt x="301723" y="137388"/>
                </a:lnTo>
                <a:lnTo>
                  <a:pt x="287760" y="151183"/>
                </a:lnTo>
                <a:lnTo>
                  <a:pt x="264947" y="156362"/>
                </a:lnTo>
                <a:lnTo>
                  <a:pt x="309753" y="156362"/>
                </a:lnTo>
                <a:lnTo>
                  <a:pt x="323754" y="141446"/>
                </a:lnTo>
                <a:lnTo>
                  <a:pt x="333420" y="114821"/>
                </a:lnTo>
                <a:lnTo>
                  <a:pt x="336270" y="85496"/>
                </a:lnTo>
                <a:lnTo>
                  <a:pt x="333538" y="55092"/>
                </a:lnTo>
                <a:lnTo>
                  <a:pt x="333484" y="54496"/>
                </a:lnTo>
                <a:lnTo>
                  <a:pt x="323765" y="28003"/>
                </a:lnTo>
                <a:lnTo>
                  <a:pt x="307934" y="12344"/>
                </a:lnTo>
                <a:close/>
              </a:path>
              <a:path w="336550" h="170815">
                <a:moveTo>
                  <a:pt x="275234" y="2514"/>
                </a:moveTo>
                <a:lnTo>
                  <a:pt x="235115" y="18945"/>
                </a:lnTo>
                <a:lnTo>
                  <a:pt x="221741" y="55092"/>
                </a:lnTo>
                <a:lnTo>
                  <a:pt x="225088" y="74566"/>
                </a:lnTo>
                <a:lnTo>
                  <a:pt x="235143" y="91554"/>
                </a:lnTo>
                <a:lnTo>
                  <a:pt x="251927" y="103570"/>
                </a:lnTo>
                <a:lnTo>
                  <a:pt x="275462" y="108127"/>
                </a:lnTo>
                <a:lnTo>
                  <a:pt x="285253" y="107334"/>
                </a:lnTo>
                <a:lnTo>
                  <a:pt x="294808" y="104870"/>
                </a:lnTo>
                <a:lnTo>
                  <a:pt x="303720" y="100605"/>
                </a:lnTo>
                <a:lnTo>
                  <a:pt x="311581" y="94411"/>
                </a:lnTo>
                <a:lnTo>
                  <a:pt x="286892" y="94411"/>
                </a:lnTo>
                <a:lnTo>
                  <a:pt x="270580" y="91929"/>
                </a:lnTo>
                <a:lnTo>
                  <a:pt x="257203" y="84153"/>
                </a:lnTo>
                <a:lnTo>
                  <a:pt x="248156" y="70590"/>
                </a:lnTo>
                <a:lnTo>
                  <a:pt x="244830" y="50749"/>
                </a:lnTo>
                <a:lnTo>
                  <a:pt x="246427" y="37129"/>
                </a:lnTo>
                <a:lnTo>
                  <a:pt x="251602" y="24774"/>
                </a:lnTo>
                <a:lnTo>
                  <a:pt x="260806" y="15930"/>
                </a:lnTo>
                <a:lnTo>
                  <a:pt x="260427" y="15930"/>
                </a:lnTo>
                <a:lnTo>
                  <a:pt x="275005" y="12344"/>
                </a:lnTo>
                <a:lnTo>
                  <a:pt x="307934" y="12344"/>
                </a:lnTo>
                <a:lnTo>
                  <a:pt x="305023" y="9469"/>
                </a:lnTo>
                <a:lnTo>
                  <a:pt x="275234" y="2514"/>
                </a:lnTo>
                <a:close/>
              </a:path>
            </a:pathLst>
          </a:custGeom>
          <a:solidFill>
            <a:srgbClr val="1828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21809" y="717750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29" h="62229">
                <a:moveTo>
                  <a:pt x="31089" y="0"/>
                </a:moveTo>
                <a:lnTo>
                  <a:pt x="18902" y="2443"/>
                </a:lnTo>
                <a:lnTo>
                  <a:pt x="9029" y="9086"/>
                </a:lnTo>
                <a:lnTo>
                  <a:pt x="2414" y="18902"/>
                </a:lnTo>
                <a:lnTo>
                  <a:pt x="0" y="30861"/>
                </a:lnTo>
                <a:lnTo>
                  <a:pt x="2414" y="42951"/>
                </a:lnTo>
                <a:lnTo>
                  <a:pt x="9029" y="52835"/>
                </a:lnTo>
                <a:lnTo>
                  <a:pt x="18902" y="59503"/>
                </a:lnTo>
                <a:lnTo>
                  <a:pt x="31089" y="61950"/>
                </a:lnTo>
                <a:lnTo>
                  <a:pt x="43048" y="59503"/>
                </a:lnTo>
                <a:lnTo>
                  <a:pt x="52863" y="52835"/>
                </a:lnTo>
                <a:lnTo>
                  <a:pt x="59507" y="42951"/>
                </a:lnTo>
                <a:lnTo>
                  <a:pt x="61950" y="30861"/>
                </a:lnTo>
                <a:lnTo>
                  <a:pt x="59507" y="18902"/>
                </a:lnTo>
                <a:lnTo>
                  <a:pt x="52863" y="9086"/>
                </a:lnTo>
                <a:lnTo>
                  <a:pt x="43048" y="2443"/>
                </a:lnTo>
                <a:lnTo>
                  <a:pt x="31089" y="0"/>
                </a:lnTo>
                <a:close/>
              </a:path>
            </a:pathLst>
          </a:custGeom>
          <a:solidFill>
            <a:srgbClr val="E9425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858" y="640941"/>
            <a:ext cx="4126230" cy="2320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2026-03-19T08:23:08Z</dcterms:created>
  <dcterms:modified xsi:type="dcterms:W3CDTF">2026-03-19T08:23:08Z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Creator">
    <vt:lpwstr>Adobe InDesign 21.2 (Macintosh)</vt:lpwstr>
  </property>
  <property fmtid="{D5CDD505-2E9C-101B-9397-08002B2CF9AE}" pid="4" name="LastSaved">
    <vt:filetime>2026-03-19T00:00:00Z</vt:filetime>
  </property>
  <property fmtid="{D5CDD505-2E9C-101B-9397-08002B2CF9AE}" pid="5" name="Producer">
    <vt:lpwstr>Adobe PDF Library 18.0</vt:lpwstr>
  </property>
</Properties>
</file>